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природы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устроена как система взаимосвязанных уровней.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биология изучает жизнь по уровням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Многоуровневый подход помогает увидеть, как из простых структур складываются клетки, организмы и целые экосистемы. Он показывает появление новых свойств жизни и применяется в разных разделах биологии и медицины.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уровень: основа жизни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находятся вода, минеральные соли, белки, липиды, углеводы и нуклеиновые кислоты. Именно их сочетание создаёт материальную основу всех клеточных процессов и обеспечивает устойчивость живых систем.
</a:t>
            </a:r>
            <a:endParaRPr lang="en-US" sz="866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Носители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информацию, а РНК участвует в её передаче и реализации. Благодаря этим молекулам живые организмы сохраняют признаки вида и могут передавать их потомству.
</a:t>
            </a:r>
            <a:endParaRPr lang="en-US" sz="890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Белки-ферменты ускоряют химические реакции, не расходуясь в процессе. Без них обмен веществ был бы слишком медленным, чтобы поддерживать жизнедеятельность клетки и всего организма.
</a:t>
            </a:r>
            <a:endParaRPr lang="en-US" sz="890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молекулярном уровне происходит синтез АТФ — универсального источника энергии клетки. Эта энергия затем используется для движения, роста, деления и других жизненно важных процессов.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 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идут репликация ДНК, биосинтез белка и фотосинтез у растений. Эти процессы связывают молекулярный уровень с формированием структуры и функций живого организма.
</a:t>
            </a:r>
            <a:endParaRPr lang="en-US" sz="8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элементарная единица живого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считается наименьшей структурной и функциональной единицей живой природы. В ней совмещаются признаки жизни: обмен веществ, рост, раздражимость и способность к делению.
</a:t>
            </a:r>
            <a:endParaRPr lang="en-US" sz="1001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нет оформленного ядра, поэтому наследственный материал расположен прямо в цитоплазме. У эукариот ДНК отделена ядерной оболочкой, что повышает упорядоченность процессов.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строения, все клетки участвуют в обмене веществ и энергии. Они способны реагировать на изменения среды, увеличиваться в размерах и передавать наследственный материал.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Растительные, животные и бактериальные клетки различаются по набору органоидов и особенностям оболочек. Это различие связано с образом жизни организма и выполняемыми функциями.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растений, животных и бактерий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клеток отражают разные пути эволюции и уровень их организации.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 мембрана есть у всех клеток, а ядро и органоиды энергетического обмена характерны только для эукариот.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уровень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 — это группа клеток и межклеточного вещества, сходных по строению, происхождению и функциям. Такое объединение позволяет выполнять более сложные задачи, чем отдельная клетка.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выделяют эпителиальную, соединительную, мышечную и нервную ткани. Каждая из них специализируется на защите, опоре, движении или передаче сигналов, а вместе они обеспечивают работу органов.
</a:t>
            </a:r>
            <a:endParaRPr lang="en-US" sz="972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основными являются образовательная, покровная, проводящая, механическая и основная ткани. Они обеспечивают рост, защиту, транспорт веществ, прочность и выполнение основных жизненных функций.
</a:t>
            </a:r>
            <a:endParaRPr lang="en-US" sz="958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делают строение организма более упорядоченным и эффективным. Благодаря разделению функций клетки работают согласованно, а органы получают необходимые материалы, сигналы и опору.
</a:t>
            </a:r>
            <a:endParaRPr lang="en-US" sz="97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 и их функции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тип ткани связан с местом расположения и выполнением определённой функции.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ткани выполняют разные задачи, а их специализация повышает согласованность и эффективность работы организма.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Органный уровень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состоит из нескольких тканей, объединённых общей функцией и расположением в организме. Такое объединение позволяет выполнять действия, недоступные отдельным клеткам или тканям.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перекачивает кровь, лёгкие обеспечивают газообмен, желудок и кишечник переваривают пищу. Каждый орган имеет собственное строение, связанное с его конкретной задачей.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у растений участвует в фотосинтезе и испарении воды, а корень поглощает воду и минеральные вещества. Строение органов растений напрямую связано с их функциями.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и 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органном уровне особенно хорошо видно, что особенности строения не случайны. Форма, ткани и расположение частей органа подчинены его роли в организме.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 к целому организму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уровней показывает, как усложняется живая система и появляются новые свойства.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уровень: жизнь как целое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целая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 организмов одна клетка выполняет все жизненные функции: питание, дыхание, движение, реакцию на раздражители и размножение. Поэтому даже бактерия или простейшее существо — это самостоятельная живая система, а не просто отдельная клетка.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Многоклеточный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грибов, растений и животных функции распределены между разными клетками, тканями, органами и системами органов. Это позволяет организму быть более сложным, устойчивым и приспособленным к изменяющимся условиям среды.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система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постоянно обменивается веществами и энергией с окружающей средой, растёт и развивается. Его целостность поддерживается согласованной работой всех частей, поэтому нарушение одного звена отражается на всей системе.
</a:t>
            </a:r>
            <a:endParaRPr lang="en-US" sz="1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организмов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чаще связано с быстрым увеличением численности, а половое — с появлением новых сочетаний признаков у потомства.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преобладает по скорости, половое — по генетическому разнообразию и адаптивному потенциалу.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примеры из типовых учебников: бактерии, гидра, растения, животные.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этого уровня позволяет изучать устойчивость вида и изменения его численности в разных условиях среды.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популяции, связанные общим генофондом и происхождением.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популяции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помогают оценить состояние популяции и её изменения во времени.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дополняют друг друга: численность показывает масштаб, а плотность и миграции помогают объяснить его изменения.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численность популяции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часто действуют совместно: один и тот же вид может одновременно испытывать нехватку ресурсов, давление хищников и влияние человека.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примеров относится к биотическим воздействиям, но устойчивость популяции обычно определяется сочетанием всех трёх групп факторов.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классификация факторов по типам воздействия.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уровень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начинается с притока солнечной энергии, которая становится источником для образования органических веществ и поддерживает все последующие связи.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синтезируют органические вещества из неорганических, формируя основу питания для остальных организмов и всей трофической сети.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 цепям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получают готовую органику, а энергия последовательно передаётся от одного звена к другому, уменьшаясь на каждом этапе.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 возврат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разрушают остатки организмов и возвращают вещества в среду, замыкая круговорот и поддерживая устойчивость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энергия движется, а вещества возвращаются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цепи питания и круговорота веществ в экосистеме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Биосферный уровень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нижнюю часть атмосферы, всю гидросферу и верхние слои литосферы, то есть области, где условия позволяют существование организмов и их сообществ.
</a:t>
            </a:r>
            <a:endParaRPr lang="en-US" sz="994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экосистемы Земли не изолированы друг от друга: они связаны перемещением организмов, переносом веществ и общим влиянием солнечной энергии.
</a:t>
            </a:r>
            <a:endParaRPr lang="en-US" sz="1070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Надуровневая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особенно заметно, что жизнь проявляется не только в отдельных организмах, но и в глобальных процессах, формирующих облик планеты.
</a:t>
            </a:r>
            <a:endParaRPr lang="en-US" sz="1070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живого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активно изменяют состав среды, участвуют в круговороте веществ и поддерживают условия, необходимые для собственного существования.
</a:t>
            </a:r>
            <a:endParaRPr lang="en-US" sz="10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уровней организации живого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усложнением уровня возрастает число связей между элементами и появляются новые свойства, отсутствующие у отдельных компонентов.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строится как последовательная система: нижние уровни обеспечивают верхние, а верхние создают условия для нижних.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обобщённая схема уровней организации живой природы.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3619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уровней организации живой природы
</a:t>
            </a:r>
            <a:endParaRPr lang="en-US" sz="2353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молекулярного и клеточного уровней помогает объяснять хранение и передачу наследственной информации, а также причины изменчивости организмов.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медицины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тканей, органов и систем органов необходимо для понимания работы организма, диагностики нарушений и выбора обоснованных методов лечения.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и биосферный уровни позволяют оценивать влияние климата, загрязнения и деятельности человека на устойчивость природных сообществ.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Многоуровневый подход используется в генетике, физиологии и биотехнологии, поскольку помогает связывать отдельные процессы с их общим биологическим результатом.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природа: от молекулы до биосферы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устроена как единая иерархия: каждый уровень имеет собственные свойства, но одновременно зависит от других. Именно эта взаимосвязь делает жизнь целостной и устойчивой.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2026-06-01T14:52:06Z</dcterms:created>
  <dcterms:modified xsi:type="dcterms:W3CDTF">2026-06-01T14:52:06Z</dcterms:modified>
</cp:coreProperties>
</file>