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в русском языке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связывать части сложного предложения и понимать их смысл.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союзы помогают речи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соединяют мысли точнее: показывают время, причину, условие, цель и другие отношения между частями предложения, делая речь связной и выразительной.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примеров — когда, если, потому что, чтобы, хотя и что — помогают быстро увидеть роль союза в сложном предложении.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урока: примеры из темы «Подчинительные союзы»
</a:t>
            </a:r>
            <a:endParaRPr lang="en-US" sz="646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частых союзов удобно запомнить уже на первом уроке.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группы союзов с их основными значениями: так легче различать связь между частями предложения.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подчинительных союзов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тип связи выражается разными союзами, поэтому важно смотреть не только на форму, но и на смысл.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«Подчинительные союзы»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 придаточная части предложения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часть несёт основное сообщение предложения. Без неё смысл обычно остаётся, а придаточная лишь уточняет обстоятельство, причину, условие или другое значение.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поясняет главную и не употребляется как самостоятельное законченное сообщение в составе сложноподчинённого предложения.
</a:t>
            </a:r>
            <a:endParaRPr lang="en-US" sz="841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союза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Подчинительный союз соединяет части и показывает, как именно придаточная связана с главной: по времени, причине, цели, условию, уступке или содержанию мысли.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союз
</a:t>
            </a:r>
            <a:pPr algn="l" indent="0" marL="0">
              <a:lnSpc>
                <a:spcPct val="115000"/>
              </a:lnSpc>
              <a:buNone/>
            </a:pPr>
            <a:r>
              <a:rPr lang="en-US" sz="32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союз стоит в начале придаточной части, поэтому его удобно искать после определения границ двух частей и грамматических основ.
</a:t>
            </a:r>
            <a:endParaRPr lang="en-US" sz="8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подчинительный союз в предложении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сложноподчинённого предложения по школьному правилу.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подчинительные союзы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показывает, что одно событие происходит раньше другого или служит отправной точкой для дальнейшего действия.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пока или когда помогают передать действия, которые происходят в одно и то же время.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как только, едва, после того как показывают, что второе событие наступает сразу после первого.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другого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прежде чем и пока помогают точно обозначить порядок действий и не перепутать последовательность событий.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группы представлены в теме и какими примерами они выражаются.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передают подчинительные союзы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дано для причинных, целевых и изъяснительных союзов: именно они особенно полезны в учебных текстах.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урока: перечень союзов и примеров из темы «Подчинительные союзы»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40" y="2416036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434" y="2416036"/>
            <a:ext cx="268200" cy="26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Причинные и целевые союзы
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1394672" y="246750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Причинные союзы отвечают на вопрос почему? и объясняют, из-за чего произошло действие: потому что, так как, оттого что. Они раскрывают уже случившееся событие.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838666" y="246750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Целевые союзы отвечают на вопрос зачем? и показывают, ради чего совершается действие: чтобы, для того чтобы, с тем чтобы. Они указывают на намерение.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союзы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
</a:t>
            </a:r>
            <a:pPr algn="l" indent="0" marL="0">
              <a:lnSpc>
                <a:spcPct val="115000"/>
              </a:lnSpc>
              <a:buNone/>
            </a:pPr>
            <a:r>
              <a:rPr lang="en-US" sz="3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союзы показывают, при каком условии произойдёт действие. Они помогают связать ситуацию и её возможный результат, поэтому часто встречаются в правилах и инструкциях.
</a:t>
            </a:r>
            <a:endParaRPr lang="en-US" sz="872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764476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если, если бы и коли. Эти союзы легко узнать по смыслу: без условия вторая часть предложения не сработает.
</a:t>
            </a:r>
            <a:endParaRPr lang="en-US" sz="922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599533"/>
            <a:ext cx="2531100" cy="72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представлять схему «если — то»: если выполняется одно действие, то наступает другое. Такой приём помогает быстро понять значение союза.
</a:t>
            </a:r>
            <a:endParaRPr lang="en-US" sz="9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соотнести союз с его значением и примером употребления.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по значению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тип связи может выражаться разными союзами, поэтому важно определять значение по смыслу, а не только по форме.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грамматики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союзы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1173400" y="16529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сообщается
</a:t>
            </a:r>
            <a:pPr algn="l" indent="0" marL="0">
              <a:lnSpc>
                <a:spcPct val="115000"/>
              </a:lnSpc>
              <a:buNone/>
            </a:pPr>
            <a:r>
              <a:rPr lang="en-US" sz="32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Изъяснительные союзы вводят содержание речи, мысли, восприятия или чувства. Они показывают, о чём именно сказал, подумал, заметил или узнал говорящий, связывая части предложения по смыслу.
</a:t>
            </a:r>
            <a:endParaRPr lang="en-US" sz="1138" dirty="0"/>
          </a:p>
        </p:txBody>
      </p:sp>
      <p:sp>
        <p:nvSpPr>
          <p:cNvPr id="9" name="Text 3"/>
          <p:cNvSpPr txBox="1"/>
          <p:nvPr/>
        </p:nvSpPr>
        <p:spPr>
          <a:xfrm>
            <a:off x="1173400" y="27786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распространённые изъяснительные союзы — что, будто, чтобы. Они часто встречаются после глаголов речи и мысли: сказал, ответил, подумал, заметил, узнал, почувствовал.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1206700" y="3904355"/>
            <a:ext cx="4755600" cy="72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придаточная часть
</a:t>
            </a:r>
            <a:pPr algn="l" indent="0" marL="0">
              <a:lnSpc>
                <a:spcPct val="115000"/>
              </a:lnSpc>
              <a:buNone/>
            </a:pPr>
            <a:r>
              <a:rPr lang="en-US" sz="3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предложениях придаточная часть раскрывает содержание сообщения целиком. Поэтому при разборе важно задать вопрос от главной части и определить, какое именно сообщение передаётся.
</a:t>
            </a:r>
            <a:endParaRPr lang="en-US" sz="11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ставить знаки препинания в СПП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пунктуационном разборе сложноподчинённого предложения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и союзные слова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775200" y="1942753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союза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Подчинительный союз только связывает главную и придаточную части. Он не является членом предложения и нужен прежде всего для выражения смысловой зависимости между частями.
</a:t>
            </a:r>
            <a:endParaRPr lang="en-US" sz="1055" dirty="0"/>
          </a:p>
        </p:txBody>
      </p:sp>
      <p:sp>
        <p:nvSpPr>
          <p:cNvPr id="9" name="Text 3"/>
          <p:cNvSpPr txBox="1"/>
          <p:nvPr/>
        </p:nvSpPr>
        <p:spPr>
          <a:xfrm>
            <a:off x="775200" y="2804548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союзного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Союзное слово тоже соединяет части, но одновременно остаётся членом придаточного предложения. Поэтому оно выполняет не только связующую, но и синтаксическую функцию.
</a:t>
            </a:r>
            <a:endParaRPr lang="en-US" sz="1055" dirty="0"/>
          </a:p>
        </p:txBody>
      </p:sp>
      <p:sp>
        <p:nvSpPr>
          <p:cNvPr id="10" name="Text 4"/>
          <p:cNvSpPr txBox="1"/>
          <p:nvPr/>
        </p:nvSpPr>
        <p:spPr>
          <a:xfrm>
            <a:off x="775200" y="3666346"/>
            <a:ext cx="52017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
</a:t>
            </a:r>
            <a:pPr algn="l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союзным словам относятся который, где, куда, откуда, когда. При разборе важно проверить, можно ли задать к слову вопрос внутри придаточной части и какую роль оно там играет.
</a:t>
            </a:r>
            <a:endParaRPr lang="en-US" sz="10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союзы, которые особенно часто встречаются в рассказах, правилах и объяснениях.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подчинительные союзы в школьных текстах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нейтральные и универсальные союзы, потому что они нужны для повествования, объяснения причин и построения условий.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 детские тексты; условная частотная оценка для наглядности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употреблении союзов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77373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со 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2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выбирать союз не по значению. Например, причина и вывод не совпадают: потому что объясняет причину, а поэтому показывает результат или следствие.
</a:t>
            </a:r>
            <a:endParaRPr lang="en-US" sz="782" dirty="0"/>
          </a:p>
        </p:txBody>
      </p:sp>
      <p:sp>
        <p:nvSpPr>
          <p:cNvPr id="11" name="Text 3"/>
          <p:cNvSpPr txBox="1"/>
          <p:nvPr/>
        </p:nvSpPr>
        <p:spPr>
          <a:xfrm>
            <a:off x="2788214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похожих союзов
</a:t>
            </a:r>
            <a:pPr algn="l" indent="0" marL="0">
              <a:lnSpc>
                <a:spcPct val="115000"/>
              </a:lnSpc>
              <a:buNone/>
            </a:pPr>
            <a:r>
              <a:rPr lang="en-US" sz="2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нередко путают чтобы и что. Первый союз выражает цель, а второй чаще вводит сообщение или объяснение. Проверка вопросом помогает избежать такой ошибки.
</a:t>
            </a:r>
            <a:endParaRPr lang="en-US" sz="806" dirty="0"/>
          </a:p>
        </p:txBody>
      </p:sp>
      <p:sp>
        <p:nvSpPr>
          <p:cNvPr id="12" name="Text 4"/>
          <p:cNvSpPr txBox="1"/>
          <p:nvPr/>
        </p:nvSpPr>
        <p:spPr>
          <a:xfrm>
            <a:off x="4699060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запятых
</a:t>
            </a:r>
            <a:pPr algn="l" indent="0" marL="0">
              <a:lnSpc>
                <a:spcPct val="115000"/>
              </a:lnSpc>
              <a:buNone/>
            </a:pPr>
            <a:r>
              <a:rPr lang="en-US" sz="2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придаточная часть стоит после главной или вставлена внутрь неё, запятые обязательны. Без них предложение становится трудным для понимания и нарушает правила пунктуации.
</a:t>
            </a:r>
            <a:endParaRPr lang="en-US" sz="696" dirty="0"/>
          </a:p>
        </p:txBody>
      </p:sp>
      <p:sp>
        <p:nvSpPr>
          <p:cNvPr id="13" name="Text 5"/>
          <p:cNvSpPr txBox="1"/>
          <p:nvPr/>
        </p:nvSpPr>
        <p:spPr>
          <a:xfrm>
            <a:off x="6609922" y="1849329"/>
            <a:ext cx="17352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значение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2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союз формально подходит, но не соответствует смыслу. Тогда нужно ещё раз определить, что выражает придаточная часть: время, условие, цель, причину или уступку.
</a:t>
            </a:r>
            <a:endParaRPr lang="en-US" sz="7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союзы помогают определить смысл и значение придаточной части.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сложноподчинённых предложений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союзу можно быстро понять, какую смысловую роль выполняет придаточная часть, а значит, точнее разобрать всё предложение.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образцам школьной грамматики русского языка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258" y="2022558"/>
            <a:ext cx="398700" cy="31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0048" y="1986438"/>
            <a:ext cx="3912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подчинительные союзы делают речь точнее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мыслей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соединяют части предложения так, чтобы причина, условие или время были выражены ясно. Благодаря этому текст становится логичным и легко читается без лишних повторов.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союз выбран верно, читатель сразу понимает, что именно хотел сказать автор: объяснить причину, обозначить цель, показать уступку или уточнить последовательность событий.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выразительная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помогают строить не только короткие, но и развёрнутые предложения. Это делает речь разнообразнее, а письменный текст — более аккуратным и содержательным.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сложноподчинённого предложения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синтаксическом разборе предложения с подчинительным союзом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союзы: главное без ошибок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помогают связывать части сложноподчинённого предложения и точно выражать время, причину, условие, цель, уступку, сравнение и сообщение. Умение их распознавать делает речь грамотнее и понятнее.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2026-05-28T06:16:05Z</dcterms:created>
  <dcterms:modified xsi:type="dcterms:W3CDTF">2026-05-28T06:16:05Z</dcterms:modified>
</cp:coreProperties>
</file>