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Начальные сведения из стереометрии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фигуры, объекты и измерения в пространстве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стереометрия в 8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Плоского рисунка недостаточно, чтобы точно описать книгу, комнату или шкаф. Стереометрия помогает понимать трёхмерные формы, их размеры и положение в реальных предметах вокруг нас.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понятия: точка, прямая, плоскость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не имеет размеров и показывает лишь положение объекта. На чертеже её обозначают заглавной буквой. Она служит исходной опорой для построения более сложных пространственных фигур.
</a:t>
            </a:r>
            <a:endParaRPr lang="en-US" sz="1050" dirty="0"/>
          </a:p>
        </p:txBody>
      </p:sp>
      <p:sp>
        <p:nvSpPr>
          <p:cNvPr id="9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не имеет толщины и тянется бесконечно в обе стороны. Её обозначают двумя буквами или одной строчной буквой. На ней можно отмечать точки и сравнивать их расположение.
</a:t>
            </a:r>
            <a:endParaRPr lang="en-US" sz="1050" dirty="0"/>
          </a:p>
        </p:txBody>
      </p:sp>
      <p:sp>
        <p:nvSpPr>
          <p:cNvPr id="10" name="Text 4"/>
          <p:cNvSpPr txBox="1"/>
          <p:nvPr/>
        </p:nvSpPr>
        <p:spPr>
          <a:xfrm>
            <a:off x="2659366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не имеет толщины и бесконечна во всех направлениях. В учебнике её изображают условно, но в пространстве именно с ней связывают расположение прямых и фигур.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изображают плоскость на чертеже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рисунок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плоскость обычно показывают как параллелограмм или прямоугольник. Это не сама граница, а только удобный способ изобразить бесконечную поверхность на листе бумаги.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 делают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изображение помогает сразу понять, где находится фигура и как она расположена. Без условного контура плоскость на чертеже было бы трудно отличить от других объектов.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Похожими на плоскость можно считать лист бумаги, столешницу, школьную доску или стену. Однако в математике плоскость не заканчивается по краям, как любой предмет.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отличие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видны границы, а у самой плоскости их нет. Поэтому нужно помнить: изображение лишь помогает представить объект, но не повторяет его настоящие свойства.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 плоскость: возможные случаи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определить взаимное положение прямой и плоскости по числу общих точек.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148509"/>
            <a:ext cx="4750071" cy="15158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пространственные фигуры и их элементы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куб, прямоугольный параллелепипед и пирамида по строению и примерам из 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фигур есть объём, но число граней и рёбер различается. Это помогает быстро узнавать тело по его строению.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начальному курсу стереометрии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куба: сколько их всего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удобно рассматривать как образец правильного многогранника: у него все грани равны, а рёбра одинаковой длины.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Рёбер больше, чем вершин и граней, поэтому строение куба легко запомнить через сравнение трёх чисел.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геометрии для 8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в пространстве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 называют параллельными, если они не пересекаются и остаются на одинаковом расстоянии друг от друга. Такой случай часто встречается в линейках, полках и противоположных сторонах прямоугольных предметов.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плоскости не имеют общих точек. В комнате это легко представить по полу и потолку, а также по двум страницам книги, если их мысленно продолжить.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27056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 плоскость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может быть параллельна плоскости, если не пересекает её. Тогда линия как бы идёт рядом с поверхностью, сохраняя одинаковое направление и не касаясь её.
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и прямой угол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перпендикулярность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 или плоскости образуют прямой угол в 90°. Это одно из самых важных отношений в геометрии, потому что оно помогает точно описывать форму предметов.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легко увидеть там, где стена встречается с полом, две стены комнаты образуют угол или ребро куба соединяется с его основанием.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1820864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прямому углу определяют вертикальное и горизонтальное направление. Поэтому он особенно полезен в чертежах, строительстве и при изучении пространственных фигур.
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тел по числу граней, рёбер и вершин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сравнения сложим все элементы каждого тела: грани, рёбра и вершины. Так легче заметить различия между похожими фигурами.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 прямоугольный параллелепипед имеют одинаковую сумму элементов, но разное строение. Это показывает, что внешний вид не заменяет точного анализа.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модели многогранников, 8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3450" y="3132916"/>
            <a:ext cx="4006800" cy="15768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Сечение тела плоскостью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сечением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Сечением называют фигуру, которая получается там, где плоскость проходит через тело. Эта фигура показывает не внешний вид, а форму разреза внутри или на поверхности предмета.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сечения куба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куба сечение может иметь разную форму: квадрат, прямоугольник или треугольник. Всё зависит от того, как именно расположена секущая плоскость относительно граней и рёбер.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изучают 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Сечения помогают понять строение пространственного тела и увидеть его скрытые части. Они особенно полезны в задачах, где нужно определить форму разреза или построить чертёж по условию.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строят сечение куба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по заданной плоскости получить многоугольник сечения на гранях куба.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измеряют в стереометрии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7063" y="1872776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размеры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пространственных фигур измеряют длину, ширину и высоту. Эти величины показывают, насколько велик предмет в разных направлениях, и выражаются в миллиметрах, сантиметрах или метрах.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433011" y="1872776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показывает, сколько места занимает наружная оболочка фигуры. Её находят у граней и у всей поверхности тела, а записывают в квадратных единицах, например см² или м².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1950156" y="3334685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тела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показывает, сколько пространства занимает фигура внутри. Это особенно важно для коробок, аквариумов и комнат. Объём измеряют в кубических единицах, например см³ или м³.
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424" y="1426907"/>
            <a:ext cx="6829976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в пространственной геометрии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величины измеряют в стереометрии и какими единицами их выражают. Она помогает не путать размеры, площадь поверхности и объём.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описывает размер вдоль линии, площадь — наружную поверхность, а объём — внутреннее пространство. У каждой величины свои единицы измерения.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Начальные сведения из стереометрии; школьные единицы измерения длины, площади и объёма.
</a:t>
            </a:r>
            <a:endParaRPr lang="en-US" sz="106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Коробка, книга, кирпич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параллелепипед легко узнать в коробке, книге или кирпиче. У таких предметов ровные грани и прямые рёбра, поэтому их удобно описывать в стереометрии и сравнивать по размерам.
</a:t>
            </a:r>
            <a:endParaRPr lang="en-US" sz="926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Банка и мяч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напоминает банку, стакан или тубус, а шар — футбольный или теннисный мяч. Эти предметы помогают увидеть разницу между фигурами с плоскими и кривыми поверхностями.
</a:t>
            </a:r>
            <a:endParaRPr lang="en-US" sz="1002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Крыша, башня, сувенир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и конусы можно заметить в архитектуре, на крышах, башнях и декоративных элементах. Такие формы встречаются не только в учебнике, но и в предметах, которые окружают нас каждый день.
</a:t>
            </a:r>
            <a:endParaRPr lang="en-US" sz="975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Пространственные фигуры вокруг нас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пространственные фигуры встречаются чаще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примеры предметов, с которыми школьник сталкивается чаще всего в повседневной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долю составляют коробка, книга и банка: такие формы удобны для хранения, упаковки и использования в быту.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набор повседневных предметов; условные данные для учебной диаграммы.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62" y="2012504"/>
            <a:ext cx="514451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24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762" y="3718345"/>
            <a:ext cx="514451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первом знакомстве со стереометрией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и рисунок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часто принимают за ограниченный прямоугольник на чертеже. На самом деле это бесконечная поверхность, а изображение лишь условно показывает её часть.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Ребро и диагональ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Ребро и диагональ легко перепутать, если смотреть только на рисунок. Ребро соединяет соседние вершины, а диагональ проходит между несоседними вершинами фигуры.
</a:t>
            </a:r>
            <a:endParaRPr lang="en-US" sz="1277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 объём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и объём означают разные вещи. Площадь показывает наружную часть тела, а объём — сколько места оно занимает внутри, поэтому единицы измерения тоже различаются.
</a:t>
            </a:r>
            <a:endParaRPr lang="en-US" sz="1277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с кривой поверхностью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цилиндра, конуса и шара нет рёбер и вершин так, как у многогранников. Чтобы не ошибиться, полезно сравнить учебный рисунок с настоящей моделью.
</a:t>
            </a:r>
            <a:endParaRPr lang="en-US" sz="13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пространственную фигуру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внешних признаках тела и на том, к какому классу фигур оно относится.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0893" y="3041516"/>
            <a:ext cx="4153846" cy="157391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начальные сведения из стереометрии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Решать учебные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Начальные сведения помогают читать чертежи, строить сечения и находить размеры фигур. Без них трудно понять, как выглядит тело в пространстве и как связаны его элементы.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в профессиях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пространственных фигурах нужны в архитектуре, строительстве, дизайне, упаковке и инженерных расчётах. Они помогают точно описывать форму, размеры и взаимное расположение объектов.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окружающие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Стереометрия делает привычные вещи понятнее: книгу, шкаф, мяч, банку или комнату можно рассматривать как геометрические модели. Это развивает наблюдательность и аккуратность в рассуждениях.
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Стереометрия начинается с простых идей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познакомились с основными пространственными фигурами, их взаимным расположением, сечениями и измерениями. Эти знания помогают понимать мир вокруг, решать задачи и уверенно двигаться дальше в геометрии.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2026-05-29T04:29:46Z</dcterms:created>
  <dcterms:modified xsi:type="dcterms:W3CDTF">2026-05-29T04:29:46Z</dcterms:modified>
</cp:coreProperties>
</file>