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What Do College Students Do?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выбор курса и самостоятельная жизнь студента.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College life: what it looks like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странах college — это шаг к самостоятельности: студенты выбирают курсы, следят за сроками и сами организуют свой день. Здесь учёба тесно связана с жизнью кампуса и личной ответственностью.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студентов колледжа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лекциях студенты получают базовую информацию по предмету, а на семинарах обсуждают идеи глубже, задают вопросы и учатся выражать собственное мнение более точно.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Лекции и семинары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подготовки используют библиотеку, онлайн-платформы, цифровые учебники и службы поддержки студентов. Эти ресурсы делают обучение более гибким и позволяют работать в удобном темпе.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ресурсы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колледжах студенты приходят на office hours, чтобы обсудить трудности, уточнить требования к заданиям и получить рекомендации, которые помогают улучшить результат.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преподавателя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задания, эссе и групповые проекты требуют планирования, распределения ролей и соблюдения сроков. Именно здесь особенно заметна связь между академическими требованиями и умением работать в команде.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и проекты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учебного времени уходит на чтение, заметки и повторение материала. Эти привычки помогают лучше понимать тему и быстрее готовиться к тестам, эссе и устным обсуждениям.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конспекты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распределение времени студента в течение недели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Примерный недельный баланс показывает, как учеба, быт и дополнительные занятия делят время студента.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строится вокруг баланса между занятиями, самостоятельной работой и личными обязанностями. Свободного времени немного, поэтому особенно важны планирование и самодисциплина.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учебный план колледжа и примеры студенческого расписания.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Campus life: where students spend their day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Классы, лекционные залы и лаборатории — основные места, где проходит учебный день. Студенты постоянно переходят между ними, поэтому расписание и точность во времени становятся особенно важными.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корпуса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Ноутбук, тетради, книги и телефон с расписанием обычно всегда под рукой. Студенческий день требует мобильности: планы меняются быстро, и нужно быть готовым к следующему занятию.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готовность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Спортзал, площадки и лужайки на кампусе позволяют переключиться после учебы и снизить напряжение. Для многих студентов это часть здорового распорядка и способ восстановить силы.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отдых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Кафетерий и небольшие места для перекуса нужны, чтобы быстро поесть между занятиями. Такие короткие паузы поддерживают темп дня и дают возможность пообщаться с друзьями.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между парами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библиотеке, студенческом центре и тихих зонах кампуса студенты готовятся к занятиям, обсуждают задания и работают над проектами. Это пространство помогает сосредоточиться и сохранять учебный ритм.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общие зоны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день студента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учеба, отдых и дополнительные дела соединяются в одном дне.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7790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a major and elective courses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обучения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Major помогает сосредоточиться на одной области и постепенно выстроить академический профиль. От этого выбора часто зависит, какие предметы студент будет изучать глубже и какие навыки развивать.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electives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Elective courses дополняют основную программу и дают больше свободы. Студент может выбрать дисциплины по интересам, чтобы расширить кругозор или подготовиться к будущей профессии.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major и electives показывает, что колледж требует более зрелого отношения к учебе. Студент сам принимает решения и несет ответственность за академический результат.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выбор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цели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 major обычно связано не только с любимыми предметами, но и с тем, какие навыки понадобятся в будущем. Поэтому студенты оценивают свои сильные стороны и карьерные планы.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перспективы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направления, как business, engineering, medicine и computer science, часто воспринимаются как путь к конкретной профессии. Гуманитарные и творческие области тоже важны, потому что развивают мышление и гибкость.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takes up a student’s time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учебную нагрузку, но и обязательные паузы, без которых невозможно сохранять работоспособность.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часть времени уходит на занятия и подготовку, но сон занимает почти столько же. Это подчёркивает необходимость устойчивого режима.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Примерное распределение времени студента, основанное на типичном учебном распорядке.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Clubs, sports and extracurricular activities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спортивные команды помогают развивать лидерство, умение работать в группе и уверенность в общении. Эти качества полезны не только на кампусе, но и в будущей карьере.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Внеучебная активность делает студенческую жизнь более разнообразной. Она помогает не застревать только в учебе и поддерживает мотивацию в течение семестра.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интерес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волонтёрских проектах и студенческих организациях может усилить резюме. Работодатели часто ценят инициативность, ответственность и способность доводить дело до конца.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Портфолио и резюме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Дискуссионные клубы, театральные группы и музыкальные ансамбли дают возможность выступать перед аудиторией. Постепенно это снижает страх ошибки и улучшает устную коммуникацию.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общения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внеучебной среде студенты легче находят друзей и людей со схожими интересами. Совместные занятия создают доверие и делают жизнь на кампусе более насыщенной и поддерживающей.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in a dormitory or near campus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общежитии или рядом с кампусом означает постоянное взаимодействие с соседями. Нужно делить кухню, соблюдать тишину и уважать чужие привычки и расписание.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обычно есть стол, книги, ноутбук и личные вещи, которые помогают учиться дома. Даже небольшое пространство становится удобным, если оно хорошо организовано.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уголок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 приходится договариваться о quiet hours, порядке и распределении обязанностей. Умение обсуждать бытовые вопросы спокойно и уважительно становится важной частью взрослой жизни.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совместной жизни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Аренда, еда и транспорт требуют внимательного бюджета. Поэтому многие студенты заранее планируют траты и стараются не выходить за рамки доступных средств.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 расходы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сам планирует покупки, уборку и повседневные мелочи. Такие обязанности учат организованности и показывают, как много решений взрослый человек принимает ежедневно.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самостоятельность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vs. college: key differences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учебная среда после школы: в колледже меньше внешнего контроля и больше личной ответственности за результат.
</a:t>
            </a:r>
            <a:endParaRPr lang="en-US" sz="140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 требует большей самостоятельности: студент сам планирует время, выбирает часть курсов и несет основную ответственность за учебный результат.
</a:t>
            </a:r>
            <a:endParaRPr lang="en-US" sz="132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сравнение школьного и студенческого обучения.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1272" y="1245225"/>
            <a:ext cx="3123456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Part-time work during studies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помогает покрывать повседневные расходы и дает первое представление о рабочей дисциплине. Студент учится общаться с коллегами, соблюдать график и понимать, чего ожидают работодатели.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эта тема показывает, что учеба и труд могут сочетаться в реальной жизни. Она помогает заранее задуматься о времени, ответственности и первых профессиональных шагах.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школе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совмещают учебу с работой в кафе, магазинах, библиотеках или на территории кампуса. Такие занятия обычно подбирают так, чтобы их можно было сочетать с расписанием занятий и домашними заданиями.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студенты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становится сложнее в периоды контрольных, дедлайнов и крупных проектов. Тогда особенно важно уметь расставлять приоритеты, чтобы не пострадали ни оценки, ни качество выполнения обязанностей.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нагрузка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students go to college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поступления часто связаны не только с учебой, но и с долгосрочными жизненными планами: карьерой, доходом и личной независимостью.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обычно стоят профессиональные цели, что показывает практическое восприятие колледжа как шага к будущей работе и взрослой жизни.
</a:t>
            </a:r>
            <a:endParaRPr lang="en-US" sz="148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мотивов поступления в колледж; без привязки к одному исследованию.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9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7950" y="17607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46100" y="3336954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54100" y="3336954"/>
            <a:ext cx="43155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students develop in college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времени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учатся распределять день между занятиями, самостоятельной подготовкой, отдыхом и дополнительными обязанностями. Без этого сложно успевать сдавать работы и сохранять стабильный учебный ритм.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Академическое письмо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Эссе, отчеты и проектные работы формируют умение ясно излагать мысли, строить аргументацию и соблюдать академический стиль. Этот навык особенно важен на экзаменах и в дальнейшей учебе.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и групповые задания помогают договариваться, распределять роли и учитывать мнение других. В результате студент лучше понимает, как строится продуктивное сотрудничество в реальной среде.
</a:t>
            </a:r>
            <a:endParaRPr lang="en-US" sz="896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материалов, обсуждении тем и написании эссе важно не просто запоминать факты, а сравнивать аргументы, делать выводы и оценивать достоверность информации.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коммуникация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Презентации, семинары и обсуждения в группе развивают уверенность в речи, умение задавать вопросы и отвечать по существу. Такие качества нужны и в учебе, и на собеседованиях.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enrollment to graduation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академический путь студента от поступления до получения диплома.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Internships and practical experience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Стажировка переносит студента из аудитории в настоящую рабочую обстановку. Он видит, как теоретические знания применяются в компаниях, больницах, лабораториях, школах или медиасфере.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среда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стажировка — важный пример связи между учебой и будущей работой. Она показывает, что знания становятся ценными, когда их можно применить в деле.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карьере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практики студенты получают рекомендации, знакомятся с профессионалами и учатся вести себя в рабочем коллективе. Эти контакты нередко помогают при дальнейшем трудоустройстве.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связи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помогает понять, подходит ли выбранная профессия на самом деле. Во время работы становится яснее, какие задачи интересны, а какие требуют большего опыта и подготовки.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интересов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Challenges of student life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учебной нагрузки, на самочувствие влияют бытовые расходы, недосып и необходимость быстро перестраиваться между разными задачами в течение недели.
</a:t>
            </a:r>
            <a:endParaRPr lang="en-US" sz="139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постепенное усиление напряжения: чем ближе экзамены и сроки сдачи работ, тем важнее самодисциплина и эмоциональная устойчивость.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динамика учебной нагрузки в течение семестра; обобщенная учебная модель.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life and new connections on campus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часто начинают общаться прямо на занятиях и в совместных проектах. Общая работа над заданиями помогает быстрее найти людей со схожими интересами и учебными целями.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Знакомства в учебе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 могут повлиять на мотивацию, выбор стажировки и первые профессиональные возможности. Поэтому campus life важна не только для досуга, но и для личного роста.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на будущее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спортивные секции и кампусные события расширяют круг общения за пределы своей группы. Здесь студенты встречают людей из других направлений и учатся взаимодействовать в новых командах.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мероприятия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Dormitory создает естественную среду для общения после уроков. Повседневные разговоры, совместные бытовые дела и общее пространство делают знакомство проще и менее формальным.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общежитии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Habits of a successful student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привычки помогают студенту сохранять рабочий ритм, лучше понимать материал и справляться с нагрузкой без лишнего стресса.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колледже зависит не только от способностей, но и от устойчивых повседневных действий, которые поддерживают учебную стабильность.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учебных центров и студенческих консультационных служб.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college life really means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 — это не только занятия и экзамены, но и самостоятельный выбор, ответственность, общение и практика. Именно сочетание этих элементов готовит студента к дальнейшему обучению и взрослой жизни.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2026-05-31T17:03:07Z</dcterms:created>
  <dcterms:modified xsi:type="dcterms:W3CDTF">2026-05-31T17:03:07Z</dcterms:modified>
</cp:coreProperties>
</file>