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созвездий: как люди дали имена звёздному небу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складываются в узнаваемые рисунки, а их названия рассказывают о мифах и наблюдениях разных народов.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стали называть созвездия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ориентировались по звёздам и замечали, как небо меняется в течение года. Так появились созвездия-«подсказки» и природный календарь. Многие названия пришли из Древней Греции, Рима и арабской астрономии, а в XX веке система стала единой.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созвездие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Созвездие — это участок неба с установленными границами. Звёзды внутри него не обязательно близки в пространстве, но с Земли они выглядят частью одного рисунка.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созвездия часто связано либо с формой этого рисунка, либо с легендой, которую представляли древние. Поэтому одно и то же небо может рассказывать разные истории.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названий: Орион, Лебедь, Лев, Большая Медведица. По ним легче ориентироваться на звёздной карте и запоминать группы ярких звёзд.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мифов и яркие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назван по имени охотника из древнегреческих мифов. В этом созвездии особенно заметны Бетельгейзе и Ригель — звёзды, которые часто упоминают в астрономических рассказах и атласах.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— одно из самых известных созвездий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 наблюдателей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звезды в ряд образуют Пояс Ориона. Созвездие хорошо видно зимой в Северном полушарии, а его силуэт легко узнать даже тем, кто только начинает наблюдать небо.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названия созвездий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мифологий: именно они сильнее всего повлияли на древние карты звёздного неба.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«международная» форма появляется позже, поэтому латинский помогает объединить разрозненные местные названия в общий словарь.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сводка по источникам традиций; точные доли не приводятся.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73" y="1205754"/>
            <a:ext cx="161051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7181" y="3340378"/>
            <a:ext cx="161051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7349" y="1205754"/>
            <a:ext cx="161051" cy="1610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87" y="1211486"/>
            <a:ext cx="165533" cy="1471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8903" y="3354690"/>
            <a:ext cx="165533" cy="13242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в названиях созвездий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Андромеда и Персей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связаны с героями легенд. Андромеда и Персей — примеры того, как сюжет удерживает образ: людям легче запомнить рисунок звёзд, вспоминая историю из мифа.
</a:t>
            </a:r>
            <a:endParaRPr lang="en-US" sz="1118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Геркулес и Кассиопея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сильных персонажей и правителей тоже попали в звёздные атласы. Геркулес и Кассиопея позволяют увидеть, что названия работали как «подсказки» для памяти и обучения.
</a:t>
            </a:r>
            <a:endParaRPr lang="en-US" sz="1143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 образ силы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Созвездие Лев получило имя, отражающее представление о могуществе. Такие названия часто усиливали выразительность карт: достаточно одного слова, чтобы связать звёзды с узнаваемым образом.
</a:t>
            </a:r>
            <a:endParaRPr lang="en-US" sz="1053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мифы помогали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названия сохранялись в атласах и научных картах. Они помогали людям передавать знания о небе из поколения в поколение и быстрее находить знакомые созвездия.
</a:t>
            </a:r>
            <a:endParaRPr lang="en-US" sz="1034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в звёздных легендах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фантастические существа встречаются в названиях. Дракон показывает, что древние люди переносили в небо свои страхи и ожидания, превращая наблюдение в продолжение рассказов.
</a:t>
            </a:r>
            <a:endParaRPr lang="en-US" sz="1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75052"/>
            <a:ext cx="4022400" cy="2241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названия часто отражают либо образ, либо форму звёздного рисунка.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название опирается либо на узнаваемую форму созвездия, либо на сюжет древних легенд.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общеизвестным переводам названий созвездий в школьных и научно-популярных описаниях.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созвездия и смысл их названий
</a:t>
            </a:r>
            <a:endParaRPr lang="en-US" sz="26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и Малый Ковш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«Ковш» над головой
</a:t>
            </a:r>
            <a:pPr algn="ctr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широтах Большая Медведица часто выглядит как ковш с ручкой. Интересно, что в быту её силуэт сравнивали не только с ковшом: где-то говорили «черпак» или «телега». Смысл один — запомнить форму, чтобы не потерять её на небе.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Полярной звезде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глазами найти ручку «ковша», можно продолжить воображаемую линию по направлению звёзд. Так наблюдатели выходят на Полярную звезду. А она помогает определить направление на север, превращая мифологический рисунок в практичный ориентир для путешествий и прогулок.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Ковш — близкий «родственник»
</a:t>
            </a:r>
            <a:pPr algn="ctr" indent="0" marL="0">
              <a:lnSpc>
                <a:spcPct val="100000"/>
              </a:lnSpc>
              <a:buNone/>
            </a:pPr>
            <a:r>
              <a:rPr lang="en-US" sz="4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Малого Ковша тоже есть узнаваемая форма «ковша», только он расположен рядом с областью, где заметна Полярная звезда. Люди часто сравнивают оба созвездия, потому что легче увидеть знакомый узор второй раз. Так небо становится понятнее и «своё» — как карта, которую учишь постепенно.
</a:t>
            </a:r>
            <a:endParaRPr lang="en-US" sz="9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название созвездия становится официальным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превращения народного образа в принятую астрономами систему.
</a:t>
            </a:r>
            <a:endParaRPr lang="en-US" sz="25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на звёздных картах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названия созвездий записываются на латинском языке: Orion, Ursa Major, Cassiopeia, Cygnus, Scorpius. Так одно созвездие получает единое написание, независимо от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выступает как международный стандарт, потому что учёные и преподаватели используют общую терминологию. Это снижает риск путаницы, когда разные переводы звучат по-разному.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одинаковым латинским обозначениям легче читать научные атласы и карты. Наблюдателю тоже проще сопоставлять названия на небе, в школе и в интернете.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 южные созвездия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Крест — ориентир южного неба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Южном полушарии хорошо заметен Южный Крест, по которому можно ориентироваться в сторону юга. В северных широтах этот рисунок звёзд поднимается низко или почти не виден. Поэтому школьные наблюдения за созвездиями сильно отличаются в зависимости от того, где вы живёте.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меняет «высоту» созвездий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набор звёзд на разных широтах кажется по-разному: часть созвездий поднимается высоко, а часть остаётся у горизонта. Чем ближе к полюсу наблюдения, тем больше меняется картина ночного неба. Увидеть ту же фигуру можно, но её положение будет другим.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«подставляет» новые участки неба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мы смотрим на разные области звёздного неба из-за движения Земли вокруг Солнца. Поэтому летом одни созвездия становятся хорошо видимыми, а зимой другие выходят на заметное место. Это значит: даже при одинаковой широте список «доступных» созвездий меняется по сезонам.
</a:t>
            </a:r>
            <a:endParaRPr lang="en-US" sz="12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созвездия видны в разные времена года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небе особенно часто выделяются Орион и Телец, а их заметность зависит от того, в каком месяце вы смотрите.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смену «активных» участков неба: по мере течения года меняются видимые созвездия, потому что Земля движется по орбите.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сезонной видимости по примеру созвездий из учебной программы, без привязки к точной длительности наблюдений; актуальность: 2026-05-14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названия созвездий менялись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видели на небе знакомые образы и давали им свои имена. Даже при одной и той же группе звёзд смысл мог отличаться, если легенда в культуре была другой.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названия переносили между языками. При переводе с греческого, арабского или латинского звучание менялось, но иногда сохранялась связанная с образом идея — герой, животное или предмет.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звёздные карты и каталоги создавались в разных странах. Поэтому одно созвездие могло иметь несколько вариантов названия, пока не появились общие правила и единый научный подход.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астрономы начали сверять наблюдения по всему миру, возникла необходимость сопоставлять традиции. Так «культурное» имя постепенно превращалось в узнаваемый ориентир для всех читателей карт неба.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53394"/>
            <a:ext cx="4336500" cy="24169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названия созвездий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могут быть связаны либо с внешним видом созвездия, либо с героями мифов и занятиями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необычных названий можно понять без технических знаний: они опираются на знакомые образы, мифы или простые формы.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школьных астрономических справочников (по указанному перечню в задании).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 — разные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одни и те же звёзды объединялись в разные фигуры. В одной традиции на небе видели животное, а в другой — лодку, верблюда или героя из сказаний.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в легендах народов мира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звёздные имена переходили в науку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арабских астрономов сохранились названия многих звёзд, которые позже вошли в мировую науку. Это показывает, что звёздное небо понимали по-разному: через местные мифы, наблюдения и язык.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в названиях
</a:t>
            </a:r>
            <a:endParaRPr lang="en-US" sz="262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часто встречаются образы животных и персонажей мифов: они легко «сцепляются» с рисунком из ярких звёзд.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самые распространённые темы — понятные и запоминающиеся. Благодаря этому названия исторически помогали узнавать созвездия на небе.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указанным группам и примерам; значения — учебная иллюстрация распределения, без претензии на точную статистику.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488" y="1925990"/>
            <a:ext cx="25065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40423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созвездия нужны астрономам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 карте неба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делят пространство ночного неба на участки. Благодаря этому астрономы называют, где находится объект: в каком созвездии он расположен, а не только «на небе где-то рядом».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описаний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«звезда в Лебеде» или «туманность в Орионе», это работает как адрес. Такая система понятна наблюдателям в разных странах и упрощает обсуждение результатов наблюдений.
</a:t>
            </a:r>
            <a:endParaRPr lang="en-US" sz="1443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созвездия помогают находить объекты по шагам: сначала находят узнаваемый рисунок, затем — нужную область внутри него. Так быстрее составляются карты звёздного неба и планы наблюдений.
</a:t>
            </a:r>
            <a:endParaRPr lang="en-US" sz="133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наблюдений 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созвездиями проще учиться: они связывают то, что видно глазами, с тем, что описано в учебниках. Поэтому созвездия остаются важной частью астрономической терминологии.
</a:t>
            </a:r>
            <a:endParaRPr lang="en-US" sz="14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рисунка к названию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 подсказки: яркая звезда/силуэт → узнавание → повторение по сезонам.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Созвездия, которые стоит запомнить в 5 классе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Ориона и Большой Медведицы: их силуэты легко узнаются даже без приборов. К ним часто обращаются в первых рассказах об астрономии, потому что формы заметны и устойчивы.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Кассиопея и Лебедь тоже подходят для старта. Они имеют выразительные очертания и хорошо подходят для наблюдений в разное время года. Главное — находить их по знакомым ориентирам.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Андромеда завершает подбор. Она связывает природное наблюдение с культурными историями и научной системой обозначений. Так вы учитесь смотреть на небо и одновременно понимать, что где расположено.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Лира и Лев помогают увидеть, как мифы превращаются в «карту» звёзд. Эти созвездия удобно тренировать: заметили рисунок — попробуйте прочитать его название на карте неба.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наука и небо — в одном названии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созвездий сохраняют память о древних мифах и способах наблюдения. Они помогают ориентироваться, изучать астрономию и читать карты неба, соединяя культурный опыт и международные правила.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2026-05-14T06:07:41Z</dcterms:created>
  <dcterms:modified xsi:type="dcterms:W3CDTF">2026-05-14T06:07:41Z</dcterms:modified>
</cp:coreProperties>
</file>