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15. TV Watching: телевизор, программы и английская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телевидении, передачах и любимых привычках просмотра.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 watching в жизни школьников и 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и видео — знакомая часть повседневной жизни, поэтому о них легко говорить по-английски. Тема помогает запомнить слова, строить простые фразы и обсуждать личные предпочтения без сложных правил.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TV watching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 watching означает просмотр телевизора или телепередач. Это обычное выражение из темы досуга, которое помогает рассказать, что человек делает в свободное время.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ним часто используются watch TV, turn on the TV, switch channels, remote control, programme, episode и presenter. Эти слова удобно учить в одном наборе.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смотрят ТВ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помогает развлекаться, узнавать новости и смотреть образовательные передачи. Поэтому один и тот же экран может быть полезен и для отдыха, и для учёбы.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теме легко строить короткие фразы: I watch TV in the evening, I like cartoons, My favourite programme is news. Такие модели подходят для 6 класса.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TV и 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Watching TV отличается от using the Internet for videos: у телевидения есть расписание, а онлайн-видео можно выбирать самому. Это важное различие для разговора о привычках просмотра.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1" y="767025"/>
            <a:ext cx="3596877" cy="35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телевизор и домашний просмотр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телевизор стоит в гостиной и используется всей семьёй. Он становится частью общего пространства, где можно смотреть новости, фильмы, передачи и детские программы.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экран обычно работает вместе с пультом, меню каналов и кнопками pause, play, search. Эти функции помогают быстро находить нужный контент и управлять просмотром.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TV и Wi‑Fi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домах есть Smart TV с подключением к Wi‑Fi. Такой телевизор позволяет смотреть каналы и приложения для видео на одном устройстве, не переключаясь между приборами.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семейной гостиной помогает связать новые английские слова с реальными предметами: телевизором, пультом, экраном и меню. Это делает лексику более понятной и запоминающейся.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урока; условные данные, не статистическое исследование.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школьники проводят за экраном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телевизор, но и другие устройства, которые делят между собой внимание школьника в течение дня.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больше времени занимает смартфон, а телевизор остаётся форматом для семейного просмотра и совместного отдыха.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8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57883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телепрограмм и тележанры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сообщают о событиях в стране и мире. Этот жанр учит понимать главную информацию, отличать факты от мнений и говорить о том, что произошло.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 фильмы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Cartoons и films помогают отдыхать и следить за сюжетом. В них легко встретить простую разговорную лексику, повторяющиеся фразы и понятных персонажей.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показывают соревнования, результаты и эмоции болельщиков. Такие передачи помогают учиться описывать игру, счёт и любимую команду короткими фразами.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программы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Documentaries знакомят с природой, историей и наукой. Они расширяют кругозор и дают новые слова, связанные с фактами, местами и открытиями.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и беседы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 shows и talk shows строятся вокруг вопросов, ответов и обсуждений. Они развивают внимание, умение слушать и понимать, кто говорит и о чём.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телепередач: названия, цель и пример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жанры по назначению и увидеть, что разные передачи развивают разные навыки и интересы.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отличаются не только названием, но и задачей: одни информируют, другие развлекают, третьи учат и расширяют кругозор.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media and entertainment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телепрограмма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59588" y="2121150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Съёмка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filming работают журналист, оператор и ведущий. Они снимают сюжет в студии или на месте события, чтобы собрать материал для программы.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Идея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решает, о чём будет выпуск, и выбирает тему. На этом этапе важно понять, будет ли программа интересна зрителям и подходит ли она для канала.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656825" y="3877275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Сценарий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script: что скажет ведущий, какие кадры нужны и в какой последовательности всё показать. Сценарий помогает сделать передачу понятной и логичной.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275025" y="3877275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Монтаж и озвучка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и монтажёр выбирают лучшие кадры, убирают лишнее и добавляют voice-over. На этом этапе выпуск становится коротким, чётким и удобным для просмотра.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594175" y="2121150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Проверка и эфир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broadcasting факты ещё раз проверяют. Если информация неверна, зрители могут получить ошибочное представление о событии, поэтому точность здесь особенно важна.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теленовости от события до экрана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новость проходит путь от события к выпуску в эфир.
</a:t>
            </a:r>
            <a:endParaRPr lang="en-US" sz="18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телевидение полезно для изучения английского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программы позволяют слышать английскую речь в естественном темпе. Это помогает привыкать к звучанию слов, интонации и разным голосам носителей языка.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особенно полезны мультфильмы, короткие интервью, детские шоу и образовательные каналы. В них обычно простая лексика и ясный сюжет, поэтому смысл легче уловить.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просмотре часто встречаются новые слова по темам дом, досуг, эмоции и общение. Если их повторять, они быстрее переходят из пассивного словаря в активный.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просмотра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увиденного помогает строить короткие фразы на английском: I liked it, It was interesting, My favourite character is… Так новые слова закрепляются 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связаны с долгим просмотром ТВ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долго сидит у экрана, он меньше двигается и быстрее устаёт. Для школьников это особенно заметно вечером, после уроков, когда телепросмотр вытесняет активные игры и прогулки.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глаз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наблюдение за экраном напрягает зрение, особенно если в комнате слишком темно или слишком ярко. Поэтому важно делать короткие перерывы и смотреть телевизор при нормальном освещении.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программа затягивается, ребёнок ложится спать позже и утром чувствует себя менее бодрым. Недосып мешает вниманию на уроках, а также снижает желание читать и выполнять домашние задания.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времени на дела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экранное время, тем меньше остаётся часов на спорт, чтение, общение с друзьями и семейные дела. Из-за этого день становится менее разнообразным и менее полезным для развития.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без 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телевизор включают просто «фоном» и долго переключают каналы без цели. Такая привычка не помогает отдохнуть по-настоящему, потому что внимание рассеивается, а выбранная передача так и не находится.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выбора телепрограммы для урока English, 2026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передачи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программы часто начинается с темы и удобного времени, а уже потом учитываются советы друзей и рекомендации платформ. Это помогает быстро понять, что действительно хочется смотреть.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 — интерес и удобство. Остальные факторы помогают уточнить выбор, но не заменяют личное желание и подходящий возрастной контент.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блок между передачами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Рекламный ролик появляется между программами и сразу привлекает внимание цветом, музыкой и коротким текстом. Зритель быстро понимает, какой продукт предлагают, потому что название бренда повторяется несколько раз.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самой передачей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не рассказывает историю передачи и не передаёт её содержание. Она продаёт товар или услугу, поэтому её задача — убедить зрителя обратить внимание на бренд, а не просто показать интересный сюжет.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Слоган, который запоминается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реклама часто строится вокруг одного короткого слогана. Он помогает запомнить товар и отличить его от других предложений, а для урока английского даёт удобные примеры слов advertisement и slogan.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в телевизионном эфире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рейтинги и безопасный выбор контента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36875" y="190750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знак на экране сразу подсказывает, для кого подходит передача. Он помогает не тратить время на неподходящий контент и быстрее выбрать программу без лишнего риска.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маркировку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217725" y="190750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рейтинги обычно означают спокойный и понятный материал без пугающих сцен. Они часто подходят для семейного просмотра и помогают младшим школьникам смотреть телевизор вместе со взрослыми.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0+ и 6+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8575" y="190750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12+ показывает, что сюжет может быть сложнее, но всё ещё остаётся доступным для большинства шестиклассников. Она помогает отличить обычный детский контент от более серьёзных тем.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12+ для среднего возраста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436875" y="361755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обозначения предупреждают о возможных грубых словах, насилии или трудных темах. Школьникам важно не выбирать такие передачи самостоятельно и сверяться с мнением взрослых.
</a:t>
            </a:r>
            <a:endParaRPr lang="en-US" sz="900" dirty="0"/>
          </a:p>
        </p:txBody>
      </p:sp>
      <p:sp>
        <p:nvSpPr>
          <p:cNvPr id="22" name="Text 9"/>
          <p:cNvSpPr txBox="1"/>
          <p:nvPr/>
        </p:nvSpPr>
        <p:spPr>
          <a:xfrm>
            <a:off x="955210" y="30715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16+ и 18+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3217725" y="361755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маркировка понятна сразу, выбор становится безопаснее и спокойнее. Ребёнок и родители могут быстро решить, подходит ли программа для просмотра вечером или лучше найти другой вариант.
</a:t>
            </a:r>
            <a:endParaRPr lang="en-US" sz="900" dirty="0"/>
          </a:p>
        </p:txBody>
      </p:sp>
      <p:sp>
        <p:nvSpPr>
          <p:cNvPr id="24" name="Text 11"/>
          <p:cNvSpPr txBox="1"/>
          <p:nvPr/>
        </p:nvSpPr>
        <p:spPr>
          <a:xfrm>
            <a:off x="3736060" y="30715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семейный ориентир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317563"/>
            <a:ext cx="4788300" cy="24575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просмотра дома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безопасного просмотра и здорового режима дня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привычки во время просмотра помогают беречь зрение, слух и режим дня.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просмотр — это не запрет, а разумная привычка. Перерывы, расстояние, умеренный звук и совместный выбор делают телевидение частью здорового распорядка.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5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хорошую передачу на английском языке
</a:t>
            </a:r>
            <a:endParaRPr lang="en-US" sz="2451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решить, подходит ли программа для просмотра дома или с семьёй.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телевизор, и интернет показывают новости, фильмы и видео. Поэтому тема знакома школьникам, а слова news, film и video легко использовать в разговоре на английском.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контент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проще перематывать, ставить на паузу и сохранять ролики. На обычном ТВ такие действия ограничены, зато просмотр часто остаётся более спокойным и предсказуемым.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видео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идёт по расписанию, а онлайн-видео можно включить в любой момент. Это удобно, когда нужно самому выбрать время и быстро найти нужную передачу.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просмотра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выше вероятность недостоверной информации и случайного перехода на неподходящий сайт. Поэтому детям важно внимательно выбирать источник и не открывать всё подряд.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 безопасность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интернет: что общего и что отличается
</a:t>
            </a:r>
            <a:endParaRPr lang="en-US" sz="2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для Unit 15, 2026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недостатки просмотра телевизора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остаётся удобным способом быстро узнать новости или посмотреть передачу вместе с семьёй. Но его польза снижается, если смотреть слишком долго или без выбора.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телевидения есть заметные плюсы, однако они работают только при умеренном и осознанном просмотре. Баланс между содержанием и временем — главный критерий.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привычки школьников 6 класса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Шестиклассники чаще выбирают мультфильмы, смешные шоу, спортивные передачи и фильмы. Такие программы легко смотреть дома, потому что они не требуют сложной подготовки и быстро удерживают внимание.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некоторые фильмы и важные передачи часто смотрят вместе со взрослыми. Это удобно, потому что рядом можно сразу обсудить сюжет, новые слова и непонятные моменты.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решать, что именно смотреть, чтобы не тратить время на бесконечное переключение каналов. Тогда просмотр становится спокойнее, а любимая передача не пропускается.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слишком поздно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важно не включать телевизор поздним вечером. Если экран работает до сна, потом труднее заснуть, а утром снижается внимание и работоспособность на уроках.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полезно сказать несколько простых фраз: I like this programme, It is interesting, My favourite show is… Такой мини-диалог помогает закрепить новую лексику.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Unit 15. TV Watching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помогает отдыхать, узнавать новости и изучать английский язык, если выбирать подходящие программы и не забывать о времени у экрана. Эта тема учит говорить о своих предпочтениях и безопасных привычках.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2026-05-30T18:35:31Z</dcterms:created>
  <dcterms:modified xsi:type="dcterms:W3CDTF">2026-05-30T18:35:31Z</dcterms:modified>
</cp:coreProperties>
</file>