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удивительное живое существо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дышит, растёт, думает и умеет заботиться о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среди людей, учится каждый день и умеет многое: говорить, читать, помнить, фантазировать. Для жизни ему нужны еда, вода, отдых, движение и забота.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человек и почему он особенный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тела человека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есть голова, шея, туловище, руки и ноги. Эти части помогают ему держать равновесие, двигаться, брать предметы и выполнять разные дела каждый день.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расположены глаза, уши, нос, рот и волосы. Каждый орган имеет свою важную работу, а вместе они помогают человеку видеть, слышать, чувствовать запахи и говорить.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на голове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тело, словно надёжная одежда. Она защищает от холода, жары, микробов и мелких повреждений, а ещё помогает ощущать прикосновения и температуру.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тело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похожи друг на друга, но у каждого свои черты: форма лица, улыбка, рост, цвет волос и особенности голоса. Именно поэтому не бывает двух совершенно одинаковых людей.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неповторим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образуют прочный каркас, который помогает телу сохранять форму и двигаться. Череп, рёбра и позвоночник особенно важны для защиты и опоры.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костей обычно составляет скелет взрослого человека.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анатомии человека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двигаться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каждый день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работают почти во всём теле. Они помогают нам ходить, бегать, поднимать рюкзак, писать в тетради и даже улыбаться, когда настроение особенно хорошее.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через движение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делает зарядку, играет в подвижные игры и много двигается, мышцы становятся крепче и выносливее. Это помогает меньше уставать и чувствовать себя бодрее.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со скелетом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не трудятся в одиночку. Они действуют вместе со скелетом и суставами, поэтому тело может сгибаться, выпрямляться, поворачиваться и выполнять точные движения.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всего тела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развитые мышцы поддерживают осанку и помогают телу работать слаженно. Даже простая прогулка приносит пользу, если делать её регулярно и с удовольствием.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пища даёт телу силу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 организме человека: от рта до энергии для роста и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узнавать мир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70625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замечать цвета, форму, размер и движение. Благодаря зрению человек читает, рассматривает картинки и узнаёт знакомых даже издалека.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625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видят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341000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тепло, холод, ветер и прикосновения. Она словно внимательный помощник, который сразу сообщает телу, что происходит снаружи.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7341000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ощущает прикосновения
</a:t>
            </a:r>
            <a:endParaRPr lang="en-US" sz="851" dirty="0"/>
          </a:p>
        </p:txBody>
      </p:sp>
      <p:sp>
        <p:nvSpPr>
          <p:cNvPr id="16" name="Text 6"/>
          <p:cNvSpPr txBox="1"/>
          <p:nvPr/>
        </p:nvSpPr>
        <p:spPr>
          <a:xfrm>
            <a:off x="5573406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различает сладкое, кислое, солёное и горькое. Благодаря вкусу мы понимаем, какая еда нравится, а какая кажется слишком необычной.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5573406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распознаёт вкус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05813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чувствовать запах свежего хлеба, цветов, мыла и дождя. Запахи подсказывают, где приятно, а где нужно быть осторожнее.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3805813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различает запахи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038219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голоса, музыку, звонок на урок и звуки природы. Слух помогает понимать речь и быстро замечать, что происходит вокруг.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2038219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слышат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— главный помощник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Управляет телом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словно главный командир. Он помогает рукам, ногам и всему телу двигаться правильно, а ещё следит, чтобы человек не забывал важные дела.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думать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читаем, считаем, рисуем или решаем задачу, мозг работает очень старательно. Он помогает быстро выбирать ответ и принимать небольшие, но важные решения.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память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сохраняет новые слова, правила, впечатления и полезный опыт. Благодаря памяти человек может вспоминать вчерашний день, любимую песню или выученное стихотворение.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отдых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мозгу отдыхать и лучше запоминать новое. После хорошего сна человеку легче учиться, быть внимательным и не зевать на уроке.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кровь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бьётся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без остановки, словно надёжный насос. Оно постоянно перекачивает кровь и помогает ей двигаться по сосудам во все части тела.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приносит пользу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клеткам кислород и полезные вещества, а затем уносит ненужное. Так организм получает всё необходимое для работы и роста.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тренирует сердце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гуляет, бегает и играет, сердце трудится активнее и становится сильнее. Регулярное движение помогает ему работать хорошо.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чистый воздух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делают важную работу: они помогают человеку вдыхать кислород и выдыхать углекислый газ. Без дыхания тело не смогло бы жить и играть.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помогают дышать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полезен для здоровья и помогает лёгким работать легче. Поэтому приятно гулять в парке, проветривать комнату и избегать пыльных мест.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должен быть чистым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бега, танца или подвижной игры дыхание становится чаще. Это значит, что телу нужно больше кислорода, чтобы успевать за движением.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дыхание быстрее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растёт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дней жизни человек постепенно увеличивается в росте и меняется. Сначала он учится держать голову, потом сидеть, ходить, бегать и делать всё увереннее и ловчее.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 рождения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растут не одинаково быстро: кто-то выше, кто-то ниже, и это нормально. На темп развития влияют здоровье, питание, отдых и особенности каждого человека.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темп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тело отдыхает и набирается сил, а во время движения укрепляются мышцы и кости. Зарядка, игры и прогулки помогают расти здоровым и бодрым.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движение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растёт лучше, когда получает полезную пищу и достаточно воды. Каши, овощи, фрукты, молочные продукты, мясо и рыба помогают телу строить новые клетки.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вода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794" y="122560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6388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0050" y="3638866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475" y="2454219"/>
            <a:ext cx="318300" cy="254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заботиться о здоровье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перед едой и после улицы очень важно. Так человек смывает микробы и помогает организму оставаться сильным и здоровым каждый день.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 и другие полезные продукты дают силы для учёбы и игр. Если питание разнообразное, телу легче расти и работать без усталости.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прогулки и зарядка делают тело крепче. Если долго сидеть без движения, человек быстро устаёт, а после активности настроение становится лучше.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свежем воздухе помогают дышать легче и чувствовать бодрость. Чистый воздух особенно полезен после учёбы, когда хочется размяться и отдохнуть.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нужен не только детям, но и всем людям. Когда человек высыпается, он лучше думает, меньше устаёт и с радостью начинает новый день.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умывания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мальчик умывается прохладной водой, аккуратно причёсывает волосы и надевает чистую одежду. После таких простых действий он чувствует себя собранным и готовым к новому дню. Чистота помогает выглядеть опрятно и не забывать о себе.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заботы о зубах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девочка чистит зубы, чтобы удалить остатки пищи и сохранить улыбку здоровой. Рядом уже ждёт кружка и полотенце, а в ванной становится тихо и спокойно. Такая привычка защищает зубы и помогает избежать неприятного запаха.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после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дети моют руки, снимают уличную одежду и складывают вещи на место. Дома сразу становится уютнее, а микробам не остаётся шансов. Обычные гигиенические действия занимают немного времени, но каждый день приносят большую пользу.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чистоты дома и в школе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хорошо, он улыбается, смеётся и хочет делиться настроением с другими. Радость помогает легче учиться, дружить и замечать приятные события вокруг.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 интерес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появляется, когда человек замечает что-то новое и необычное. Интерес подталкивает задавать вопросы, искать ответы и узнавать мир шаг за шагом.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осторожность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предупреждает об опасности и помогает быть внимательнее. Если не паниковать, а спокойно подумать, можно выбрать верное действие и почувствовать себя увереннее.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поддержка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становится грустно, и это нормально. В такие минуты особенно помогают добрые слова, объятие, спокойный разговор и рядом человек, который умеет выслушать.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привычки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говорят о человеке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проявляется в том, как человек ведёт себя дома, в школе и с друзьями. Добрый, честный и терпеливый человек старается поступать правильно даже в трудной ситуации.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помогают жить аккуратно и организованно. Если вовремя убирать вещи, выполнять задания и соблюдать режим дня, учиться становится легче, а настроение — спокойнее.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мешают здоровью, учёбе и общению. Они отнимают силы, портят настроение и иногда создают неприятности, которых можно было бы спокойно избежать.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Меняться к лучшему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замечать свои ошибки и исправляться. Если каждый день делать маленькие добрые дела и выбирать хорошую привычку, характер постепенно становится сильнее и лучше.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учится и запоминает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через наблюдение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учитель показывает картинку, а дети внимательно смотрят и слушают. Потом они отвечают на вопросы и повторяют новое слово. Так зрение, слух и память работают вместе, словно дружная команда, и знание остаётся надолго.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на важную задачу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читает короткий текст и старается не отвлекаться на шум в классе. Он держит мысль, задаёт себе вопрос и проверяет ответ. Внимание помогает работать аккуратно, а хорошая память потом подсказывает нужное правило.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понять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играют в слова, считают предметы или собирают пазл, они незаметно учатся. Повторение делает задания понятнее, а любопытство подсказывает: «А что будет дальше?» Именно так новое запоминается легко и весело.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 нас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306113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человек учится заботе, уважению и помощи. Здесь особенно важно слушать друг друга, делиться делами и замечать, когда кому-то нужна поддержка или доброе слово.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06157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198812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не только читать и писать, но и дружить. Совместная работа, умение ждать очереди и помогать товарищу делают класс дружным и спокойным.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1743587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друзья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267015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права, например право на заботу, отдых и обучение. Есть и обязанности: беречь вещи, выполнять правила и уважать других людей вокруг себя.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242561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70000" y="335217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приветствие и умение слушать делают разговор приятным. Если не перебивать и не грубить, даже сложный разговор проходит спокойнее и понятнее.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270000" y="3107638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общении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70000" y="403420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отличаются внешностью, привычками и характером, но каждому нужна дружба и внимание. Именно уважение помогает жить вместе мирно, без ссор и обид.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70000" y="378966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разные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тело сильным и бодрым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привычек, которые помогают организму работать хорошо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7444" y="33592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75" y="335925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00881" y="1493250"/>
            <a:ext cx="301388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95694" y="1493250"/>
            <a:ext cx="234413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умеет многое создавать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читает книги, чтобы узнавать новое и понимать мир. Знания помогают ему делать умные выводы, находить решения и учиться всю жизнь.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знания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лечат, чтобы люди быстрее выздоравливали и снова чувствовали себя бодро. Такой труд требует знаний, заботы и внимательного отношения к каждому.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выращивает растения, ухаживает за садами и бережёт землю, воду и воздух. Добрые дела для природы делают мир красивее и чище.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школы и мосты, чтобы всем было удобно жить и учиться. Для этого нужны труд, точность и умение работать вместе.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придумывает и делает игрушки, с которыми детям интересно играть и развиваться. Здесь важны фантазия, аккуратность и желание порадовать других.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игрушки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растёт, думает, чувствует и умеет заботиться о себе и других. Он становится сильнее, когда бережёт здоровье, учится добру и уважает окружающих.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человеке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2026-05-26T03:06:49Z</dcterms:created>
  <dcterms:modified xsi:type="dcterms:W3CDTF">2026-05-26T03:06:49Z</dcterms:modified>
</cp:coreProperties>
</file>