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планетология: основные идеи и актуальность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планет раскрывает общие закономерности и уникальные свойства миров.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сравнительной планетологии тесно связано с первыми межпланетными миссиями 1960–1970-х годов, которые предоставили прямые данные о планетах и ускорили появление новых методов анализа.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сравнительной планетологии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задачи сравнительной планетологии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планетология — это область, объединяющая астрономию и планетологию для исследования физических и химических свойств планет и их спутников.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главных задач является выявление общих механизмов формирования и эволюции планетных тел на основе сравнения разных миров.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она помогает интерпретировать данные о далеких экзопланетах, используя знания о планетах Солнечной 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и зондирование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спектроскопических измерений и дистанционного зондирования позволяет определить состав атмосферы и поверхности планет с высокой точностью для сравнительный анализ.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и робототехника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 орбитальных и посадочных аппаратов, такие как исследования NASA и ESA, обеспечивают критическую информацию для детального изучения геологии и атмосферы планет.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 компьютерные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моделей физико-химических процессов и лабораторное воспроизведение условий позволяет понять механизмы эволюции и текущие процессы на планетах.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в сравнительной планетологии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25" y="131070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419" y="3227677"/>
            <a:ext cx="333113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64981" y="3227677"/>
            <a:ext cx="259088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для сравнительных исследований в Солнечной системе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Землеподобные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Меркурий, Венера, Земля и Марс представляют ряд слабо и сильно кондиционированных планет с различными атмосферными и геологическими условиями.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Юпитер, Сатурн, Уран и Нептун имеют разнообразный состав и характеристики, включая мощные магнитосферы и сложные атмосферные процессы.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Плутон, Эрида, Церера демонстрируют уникальные поверхности и атмосферные особенности, расширяя понимание малых тел в Солнечной системе.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200 спутников с разнообразными геологическими и атмосферными особенностями служат важными объектами для сравнительного анализа.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 кометы хранят информацию о первичных материалах и условиях ранней Солнечной системы, предоставляя фундаментальные данные.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4049" y="2477750"/>
            <a:ext cx="274900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значительные различия в размере, массе, составе атмосферы и количестве спутников среди планет Солнечной системы.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различия показывают разнообразие условий и процессов на планетах.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параметров планет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планеты имеют железное ядро и силикатную мантию, но Венера покрыта плотной атмосферой, тогда как Меркурий почти лишён её, подвергаясь сильной радиации.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Меркурия и Венеры
</a:t>
            </a:r>
            <a:endParaRPr lang="en-US" sz="1267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характеризуется активной тектоникой плит и развитой гидросферой, что обеспечивает динамическое изменение поверхности и поддерживает жизнь.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Земли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выделяется толстым перманентным ледяным слоем на полюсах и следами древнего вулканизма, указывающими на прошлую активность планеты.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Марса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землеподобных планет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Сатурн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состав — водород и гелий, с плотным металлическим ядром, мощными магнитосферами и обширными кольцами, они доминируют массой в Солнечной системе.
</a:t>
            </a:r>
            <a:endParaRPr lang="en-US" sz="1139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 Нептун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содержат значительные количества ледяных веществ, таких как аммиак и метан, что придаёт им голубоватый оттенок и уникальные атмосферные особенности.
</a:t>
            </a:r>
            <a:endParaRPr lang="en-US" sz="121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газовые гиганты обладают сложными атмосферными слоями с динамичными вихрями, штормами и системой многочисленных спутников.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газовых гигантов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газовых гигантов многократно превышает массу землеподобных планет, что определяет их динамические и гравитационные особенности.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преимущество гигантов влияет на развитие их атмосферы и систему спутников.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масс планет относительно Земли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обладает активной тектоникой плит, обширным вулканизмом и климатическими эрозионными процессами, формирующими разнообразие ландшафтов.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сохранил следы древней вулканической активности, гигантские каньоны и устойчивые полярные льды, указывающие на динамичную геологическую историю.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характеризуется множеством вулканов и обширными лавовыми равнинами, свидетельствующими о её геологической активности и плотной атмосфере.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Меркурии доминируют ударные кратеры, отражающие древнюю поверхность, с меньшим влиянием современных геологических процессов.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процессы на планетах земной группы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атмосферы Венеры и Марса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Венеры представлена преимущественно углекислым газом (96,5%) с давлением около 92 атмосфер, что вызывает мощный парниковый эффект и экстремально высокие температуры. Марсианская атмосфера также в основном CO2 (95%), но давление значительно ниже — менее 0,01 атмосферы, создавая суровые условия для существования воды.
</a:t>
            </a:r>
            <a:endParaRPr lang="en-US" sz="898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Земли, Юпитера и Сатурна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обладает сбалансированным газовым составом: 78% азота и 21% кислорода, поддерживающим жизнь. Юпитер и Сатурн характеризуются водородно-гелиевой атмосферой с примесями метана и аммиака, формирующими сложные атмосферные явления и погодные системы.
</a:t>
            </a:r>
            <a:endParaRPr lang="en-US" sz="968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планет: химический состав и давление
</a:t>
            </a:r>
            <a:endParaRPr lang="en-US" sz="29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плотность обусловлена составом и внутренней структурой планет. Земные планеты имеют плотные скальные и металлические ядра, тогда как газовые гиганты состоят из легких газов и жидких элементов.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землеподобные планеты обладают большей плотностью, отражающей их каменистую структуру, а газовые гиганты — низкой плотностью из-за доминирования газов.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средней плотности планет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эволюции планетарных тел
</a:t>
            </a:r>
            <a:endParaRPr lang="en-US" sz="2483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развития от аккреции до современных процессов (источник: планетология NASA)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регулирует климатические процессы, влияя на атмосферу и тепловой баланс планет, что существенно для поддержания стабильных условий обитания.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катализатором геологических процессов, таких как эрозия и минералообразование, изменяя поверхность и внутреннюю структуру планет.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Подповерхностные океаны на спутниках Европы и Энцелада служат перспективными местами для поиска внеземной жизни и показывают важность воды в биологической эволюции.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формировании и эволюции планет
</a:t>
            </a:r>
            <a:endParaRPr lang="en-US" sz="27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725" y="1350602"/>
            <a:ext cx="1813200" cy="15776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3850" y="1350152"/>
            <a:ext cx="1821900" cy="1565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9100" y="1350486"/>
            <a:ext cx="1823700" cy="15779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9875" y="1350630"/>
            <a:ext cx="1819500" cy="15938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53472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обладает гладкой ледяной поверхностью, под которой скрывается солёный океан, потенциально способный поддерживать жизнь. Космические миссии обнаружили признаки геологической активности и следы химических элементов, важных для биосферы.
</a:t>
            </a:r>
            <a:endParaRPr lang="en-US" sz="879" dirty="0"/>
          </a:p>
        </p:txBody>
      </p:sp>
      <p:sp>
        <p:nvSpPr>
          <p:cNvPr id="14" name="Text 2"/>
          <p:cNvSpPr txBox="1"/>
          <p:nvPr/>
        </p:nvSpPr>
        <p:spPr>
          <a:xfrm>
            <a:off x="53472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океан под ледяной корой
</a:t>
            </a:r>
            <a:endParaRPr lang="en-US" sz="1174" dirty="0"/>
          </a:p>
        </p:txBody>
      </p:sp>
      <p:sp>
        <p:nvSpPr>
          <p:cNvPr id="15" name="Text 3"/>
          <p:cNvSpPr txBox="1"/>
          <p:nvPr/>
        </p:nvSpPr>
        <p:spPr>
          <a:xfrm>
            <a:off x="2613839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Сатурна Титан знаменателен плотной метановой атмосферой и наличием жидких углеводородных озёр и рек на поверхности, открывая новые горизонты для изучения экзотических климатических систем.
</a:t>
            </a:r>
            <a:endParaRPr lang="en-US" sz="920" dirty="0"/>
          </a:p>
        </p:txBody>
      </p:sp>
      <p:sp>
        <p:nvSpPr>
          <p:cNvPr id="16" name="Text 4"/>
          <p:cNvSpPr txBox="1"/>
          <p:nvPr/>
        </p:nvSpPr>
        <p:spPr>
          <a:xfrm>
            <a:off x="2613838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 — мир жидких углеводородов
</a:t>
            </a:r>
            <a:endParaRPr lang="en-US" sz="1174" dirty="0"/>
          </a:p>
        </p:txBody>
      </p:sp>
      <p:sp>
        <p:nvSpPr>
          <p:cNvPr id="17" name="Text 5"/>
          <p:cNvSpPr txBox="1"/>
          <p:nvPr/>
        </p:nvSpPr>
        <p:spPr>
          <a:xfrm>
            <a:off x="4699101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Ганимед, крупнейший спутник Солнечной системы, обладает собственной магнитосферой и сложной геологией, включая ледяные поверхности и возможные подлёдные океаны, что делает его уникальным объектом исследования.
</a:t>
            </a:r>
            <a:endParaRPr lang="en-US" sz="970" dirty="0"/>
          </a:p>
        </p:txBody>
      </p:sp>
      <p:sp>
        <p:nvSpPr>
          <p:cNvPr id="18" name="Text 6"/>
          <p:cNvSpPr txBox="1"/>
          <p:nvPr/>
        </p:nvSpPr>
        <p:spPr>
          <a:xfrm>
            <a:off x="4699100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Ганимед — крупнейший спутник с магнитосферой
</a:t>
            </a:r>
            <a:endParaRPr lang="en-US" sz="1108" dirty="0"/>
          </a:p>
        </p:txBody>
      </p:sp>
      <p:sp>
        <p:nvSpPr>
          <p:cNvPr id="19" name="Text 7"/>
          <p:cNvSpPr txBox="1"/>
          <p:nvPr/>
        </p:nvSpPr>
        <p:spPr>
          <a:xfrm>
            <a:off x="677987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Энцеладе обнаружены активные гейзеры, выбрасывающие водяной пар и органические молекулы, что свидетельствует о подповерхностном океане и потенциальных условиях для микробной жизни.
</a:t>
            </a:r>
            <a:endParaRPr lang="en-US" sz="1019" dirty="0"/>
          </a:p>
        </p:txBody>
      </p:sp>
      <p:sp>
        <p:nvSpPr>
          <p:cNvPr id="20" name="Text 8"/>
          <p:cNvSpPr txBox="1"/>
          <p:nvPr/>
        </p:nvSpPr>
        <p:spPr>
          <a:xfrm>
            <a:off x="677987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Энцелад — источник органики и воды
</a:t>
            </a:r>
            <a:endParaRPr lang="en-US" sz="1174" dirty="0"/>
          </a:p>
        </p:txBody>
      </p:sp>
      <p:sp>
        <p:nvSpPr>
          <p:cNvPr id="21" name="Text 9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спутников крупных планет: уникальные объекты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713" y="1771425"/>
            <a:ext cx="3172975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диаметров и особенностей спутников, а также признаки, указывающие на потенциальную пригодность для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спутники выделяются условиями, которые могут поддерживать формы жизни, расширяя горизонты планетарных исследований.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Data, 2023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крупнейших спутников Солнечной 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79875" y="1350177"/>
            <a:ext cx="1819500" cy="14321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25" y="1350162"/>
            <a:ext cx="1813200" cy="14519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3838" y="1350681"/>
            <a:ext cx="1821900" cy="14251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100" y="1350410"/>
            <a:ext cx="1823700" cy="1451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365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 кометы — хранители истории Солнечной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малые тела содержат разнообразные минеральные и ледяные компоненты, отражая первичные материалы и условия формирования планет и их спутников.
</a:t>
            </a:r>
            <a:endParaRPr lang="en-US" sz="981" dirty="0"/>
          </a:p>
        </p:txBody>
      </p:sp>
      <p:sp>
        <p:nvSpPr>
          <p:cNvPr id="13" name="Text 1"/>
          <p:cNvSpPr txBox="1"/>
          <p:nvPr/>
        </p:nvSpPr>
        <p:spPr>
          <a:xfrm>
            <a:off x="5876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— загадочный карлик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выделяется сложной геологией с азотными ледниками и тонкой атмосферой. Его поверхность разнообразна, с горными хребтами и ровнинами, свидетельствующими о сложной эволюции.
</a:t>
            </a:r>
            <a:endParaRPr lang="en-US" sz="999" dirty="0"/>
          </a:p>
        </p:txBody>
      </p:sp>
      <p:sp>
        <p:nvSpPr>
          <p:cNvPr id="14" name="Text 2"/>
          <p:cNvSpPr txBox="1"/>
          <p:nvPr/>
        </p:nvSpPr>
        <p:spPr>
          <a:xfrm>
            <a:off x="26706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 — ледяной мир с геологической активностью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Церере обнаружены залежи водяного льда и признаки криовулканизма. Эти особенности делают её уникальным объектом для изучения процессов в малых телах.
</a:t>
            </a:r>
            <a:endParaRPr lang="en-US" sz="979" dirty="0"/>
          </a:p>
        </p:txBody>
      </p:sp>
      <p:sp>
        <p:nvSpPr>
          <p:cNvPr id="15" name="Text 3"/>
          <p:cNvSpPr txBox="1"/>
          <p:nvPr/>
        </p:nvSpPr>
        <p:spPr>
          <a:xfrm>
            <a:off x="47535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Эрида — массивный объект пояса Койпера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Эрида — один из крупнейших объектов пояса Койпера с массивной массой и холодной поверхностью, что помогает понять распределение веществ за орбитой Нептуна.
</a:t>
            </a:r>
            <a:endParaRPr lang="en-US" sz="1106" dirty="0"/>
          </a:p>
        </p:txBody>
      </p:sp>
      <p:sp>
        <p:nvSpPr>
          <p:cNvPr id="16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7" name="Text 5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и малые тела: ключ к пониманию ранних этапов Солнечной системы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 — миссии Voyager 1 и 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Voyager 1 и 2 дал первые детальные данные о внешних планетах и их спутниках, расширив понимание динамики и состава газовых гигантов.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2004–2017 — миссия Cassini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Cassini детально исследовал Сатурн и его многочисленные спутники, обнаружив геологическую активность и сложные атмосферные процессы.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2004–настоящее время — марсоходы Spirit, Opportunity, Curiosity, Perseverance
</a:t>
            </a:r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Роверные миссии обеспечили обширные геологические и климатические данные о Марсе, подтверждая наличие в прошлом условий, пригодных для жизни.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2007–настоящее время — миссии Juno и New Horizons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Juno изучает магнитосферу и атмосферу Юпитера, а New Horizons впервые дал подробные изображения Плутона, раскрывая сложность его геологии.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и рост знаний о планетах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 практическое значение сравнительной планетологии
</a:t>
            </a:r>
            <a:endParaRPr lang="en-US" sz="2054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планет помогают моделировать эволюцию Земли и прогнозировать климатические изменения, критически важные для устойчивого развития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планет и спутников расширяет поиск внеземной жизни, поддерживает формирование стратегий космических миссий и развитие астробиологии.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достижения, созданные для планетологических исследований, находят применение в новых материалах и космическом строительстве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сравнительной планетологии в науке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планетология объединяет знания о планетных системах, открывает новые возможности для поиска жизни и изучения климата, играя ключевую роль в развитии естественных наук.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2026-05-07T23:51:28Z</dcterms:created>
  <dcterms:modified xsi:type="dcterms:W3CDTF">2026-05-07T23:51:28Z</dcterms:modified>
</cp:coreProperties>
</file>