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литература: от заимствований к собственному голосу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греческих образцов — к собственной традиции и римскому слову.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Рим создал свою литературу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словесность выросла вместе с государством: от города и республики до империи. Сначала римляне переводили греческие тексты, а затем латинский язык стал основой школы, политики и публичной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наследие и римская переработка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чистого подражания они усилили темы права, службы государству, воинской доблести и практической пользы слова, важные для римского общества.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требовал особой формы выражения, поэтому авторы перерабатывали сюжеты, стиль и персонажей, создавая литературу с собственным римским характером.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взяли у греков основные жанры — эпос, комедию, трагедию, лирику, историю и философскую прозу — и сделали их понятными своей аудитории.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Ливий Андроник: первые шаги латинской литературы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латинская пьеса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240 года до н. э. Ливий Андроник поставил первую латинскую пьесу. Для римлян это было не просто представление, а знак того, что на их языке можно создавать настоящую литературу и театральное искусство.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на латинском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Переведя «Одиссею», Андроник открыл римской публике знаменитый греческий сюжет в знакомой языковой форме. Так греческое наследие стало частью новой римской культурной среды и подготовило развитие местных жанров.
</a:t>
            </a:r>
            <a:endParaRPr lang="en-US" sz="13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22610"/>
            <a:ext cx="4225529" cy="16715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римской литературы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показывают, как римляне соединяли художественное слово, общественную жизнь и память о прошлом.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римской литературы — государство, общественная жизнь и образованный читатель.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древнеримской литературы и школьного курса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комедия: Плавт и Теренций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Плавт и яркий смех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Плавт строил комедии на быстрых сценах, острых шутках и узнаваемых типах: хитром рабе, скупом отце, хвастливом воине и влюблённом юноше.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Быт, знакомый зрителю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опирались на повседневные ситуации, поэтому публика легко узнавала в них собственную жизнь, семейные споры и городские привычки.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Теренций и характеры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Теренций писал спокойнее и тоньше: его интересовали отношения внутри семьи, разные взгляды героев и их внутренние переживания.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как зеркало Рима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показывали городскую жизнь без прикрас. Их пьесы помогали зрителям смеяться, узнавать себя и понимать нравы своего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и их назначение в римской культуре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в Риме не только развлекали: они воспитывали гражданина, сохраняли память и учили говорить убедительно.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имели история, ораторская проза и эпос: именно они сильнее всего связаны с государством и общественной жизнью.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античной римской литературе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Цицерон и римское искусство речи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Цицерон стал образцом латинской прозы, потому что показал, как речь может убеждать суд, влиять на политику и защищать общественный порядок.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речах, письмах и философских сочинениях особенно заметны идеи закона, справедливости и гражданского долга — основа римского понимания ответственности.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Цицерон важен как автор, у которого слово становится действием: оно спорит, защищает, убеждает и помогает принимать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и поэма «Энеида»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«Энеида» рассказывает о пути Энея из погибшей Трои в Италию, где он становится предком римлян. Поэма связывает личную судьбу героя с будущим целого народа.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создал не просто приключенческий сюжет, а образ великой миссии Рима. Поэтому Эней в поэме — это герой долга, выдержки и верности историческому предназначению.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«Энеиды»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миф, историю и размышление о том, какой ценой строится будущее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— долг выше личного счастья; именно поэтому образ Энея стал символом стойкости и ответственности.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поэме Вергилия «Энеида»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65–8 гг.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временем его зрелого творчества.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биографические сведения о Горации; история римской литературы
</a:t>
            </a:r>
            <a:endParaRPr lang="en-US" sz="734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Гораций создал стихи о дружбе, умеренности и внутренней гармонии, которые сделали его голос узнаваемым и близким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и мир мифов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«Метаморфозах» Овидий собрал множество мифов о превращениях людей, богов и героев, показав, как в мифе отражается изменчивость мира и человеческой судьбы.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пишет легко и живо: его повествование движется быстро, а яркие образы делают даже хорошо известные сюжеты эмоциональными и запоминающимися для читателя.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особенно интересуется любовью, чувствами и неожиданными поворотами жизни. Поэтому его стихи звучат более личностно и свободно, чем строгие героические поэмы.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творчестве римская литература соединяется с фантазией и иронией. Миф становится не только рассказом о богах, но и размышлением о переменах в мире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и распространялась римская книга
</a:t>
            </a:r>
            <a:endParaRPr lang="en-US" sz="252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текста от материала и записи до переписывания, хранения и чтения в римском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проза: Тит Ливий и Тацит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век н. э.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Тацит пишет «Анналы» и другие сочинения, показывая жизнь при императорской власти, страхи общества, заговоры и сложность политической эпохи.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век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 Ливий создаёт «От основания города» — огромный труд об истории Рима, где прошлое подаётся как школа доблести, верности и гражданского поведения.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стали важнейшими источниками о Риме и образцами исторической прозы, в которой факты соединяются с размышлением о власти и людях.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20588"/>
            <a:ext cx="4314825" cy="187187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главных поэтов Рима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поэты Рима по-разному раскрывали судьбу, чувства и мифы.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автора представляют разные стороны римской культуры: государственную, личную и мифологическую. Вместе они создают цельный образ античной поэзии.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римской литературы; школьный литературный канон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Библиотеки, школы и чтение в Риме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образование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 богатых семей учились грамматике, риторике и чтению классических текстов. Заучивание отрывков помогало развивать речь, память и умение выступать публично.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личное чтение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хранили в библиотеках и в домашних собраниях. Для образованного римлянина чтение было знаком статуса, а также способом сохранить и передать культурную традицию.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ценили римские авторы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римских писателей важны не только личные чувства, но и верность общему делу, государству и традиции. Эти идеи проходят через поэзию, речь и историю.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долг и гражданская ответственность: именно они задают образ достойного героя в римской литературе.
</a:t>
            </a:r>
            <a:endParaRPr lang="en-US" sz="138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римской литературной традиции; античные тексты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римской литературы на европейскую культуру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Латинские тексты веками изучали в школах Европы. Они помогали учить язык, тренировать память и знакомить учеников с образцами высокой прозы и поэзии.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убеждения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Цицерон стал образцом для ораторов, юристов и политиков. Его тексты показали, как стройная речь может убеждать, защищать и формировать общественное мнение.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и миф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и Овидий повлияли на европейских поэтов, художников и драматургов. Их сюжеты вдохновляли новые произведения о героях, богах, любви и превращениях.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критика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сатира научила литературу говорить о недостатках общества прямо и остро. Этот способ изображения людей стал важной частью европейской традиции.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римская литература важна сегодня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сохраняет для нас мифы, исторические события и представления о гражданском долге, благодаря которым лучше видно, как думали и действовали люди античности.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латинские тексты в европейскую культуру вошли многие слова, выражения и сюжеты. Поэтому римская литература помогает понимать происхождение знакомых идей и образов.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видеть связь между словом, властью и ответственностью. Даже сегодня эти произведения помогают размышлять о выборе человека и его месте в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римской литературы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литература соединила греческие образцы, латинский язык и собственные ценности Рима. Она научила Европу говорить о долге, истории, человеке и силе слова.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2026-05-23T02:57:54Z</dcterms:created>
  <dcterms:modified xsi:type="dcterms:W3CDTF">2026-05-23T02:57:54Z</dcterms:modified>
</cp:coreProperties>
</file>