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 в России: предпосылки, направления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прошла путь от плановой системы к рынку?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стали неизбежны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1980-х годов советская экономика теряла устойчивость: нарастали дефицит, бюджетные проблемы и падение эффективности. Распад СССР лишь ускорил необходимость срочно менять цены, собственность и правила хозяйственной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предпосылки реформ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ориентировались прежде всего на выполнение плана, а не на прибыль, качество и спрос. Это снижало заинтересованность в эффективности и тормозило обновление производства.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распределение ресурсов порождало дефицит одних товаров и избыток других. Формально цены сохранялись, но скрытая инфляция проявлялась в очередях и пустых прилавках.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оставалась тяжёлой и малоподвижной по структуре, а технологическое обновление заметно отставало от мирового уровня. Экономике требовались более гибкие механизмы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союзного центра и рост самостоятельности республик сделали прежнюю систему управления всё менее работоспособной и усилили потребность в собственной экономической политике России.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страна получила возможность проводить реформы самостоятельно, но единого механизма принятия решений уже не существовало, а хозяйственные связи между регионами и республиками быстро разрушались.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институты почти отсутствовали: не хватало современной частной собственности, коммерческих банков, налоговой системы и надёжной защиты прав владельцев.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переход к рынку пришлось начинать одновременно с созданием новых правил, институтов и процедур, без которых рыночная экономика не может работать устойчиво.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институциональные причины перехода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производства в начале перехода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сокращались инвестиции, росла неопределённость, а предприятия теряли устойчивые каналы снабжения и сбыта.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показывает глубокий спад в начале реформ, слабое восстановление и новый удар в 1998 году.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индексный ряд по данным Росстата и общеэкономическим обзорам; 1991 = 100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цен: первый шаг реформ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января 1992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розничных и оптовых цен было отпущено. Рынок начал формироваться через спрос и предложение, а дефицит быстро сокращался.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 над ценами ослаб, и стоимость товаров резко выросла. Инфляция стала одной из главных проблем первых лет реформ.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 и далее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Прилавки стали наполняться продукцией, но рост цен обесценил доходы населения. Одновременно экономика получила первые рыночные сигналы.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Ваучер, который должен был стать долей в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1992–1994 годах каждый гражданин получил приватизационный чек, с помощью которого можно было участвовать в покупке предприятий. На практике люди часто продавали ваучеры дешево, а выгоды от приватизации распределялись крайне неравномерно. Так формировался новый слой собственников, гораздо быстрее, чем массовое участие населения в управлении предприятиями.
</a:t>
            </a:r>
            <a:endParaRPr lang="en-US" sz="70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Залоговые аукционы и концентрация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1995 году государство передавало крупные активы под залог кредитов, что усилило концентрацию собственности в руках узкой группы игроков. Эти сделки ускорили появление финансово-промышленных групп и заметно изменили структуру влияния в экономике. Частная собственность укреплялась, но вместе с этим росло имущественное неравенство.
</a:t>
            </a:r>
            <a:endParaRPr lang="en-US" sz="706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Приватизация: как государственная собственность стала частной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рыночных реформ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реформ шли поэтапно и меняли экономику неравномерно.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создавали рыночную инфраструктуру поэтапно, но сопровождались кризисами, спадом и заметными социальными потерями.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истории и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командной системы к рынку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изменений в российской экономике 1990-х годов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стабилизация и денежная политика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стремилось снизить инфляцию, ограничивая денежную эмиссию и сокращая бюджетные расходы. Это помогало сдерживать рост цен, но делало экономику более жёсткой.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дотаций предприятиям повышало дисциплину, однако одновременно усиливало неплатежи и осложняло расчёты между компаниями, особенно в 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оборотных средств и слабость финансовой системы тормозили инвестиции. Поэтому денежная стабилизация оставалась одной из самых трудных задач 1990-х годов.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денежная нестабильность в 1990-е годы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система быстро реагировала на бюджетный дефицит, слабый банковский надзор и колебания курса рубля.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инфляции шло неравномерно: стабилизация была достигнута лишь к середине десятилетия и была вновь нарушена кризисом 1998 года.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официальные данные по индексу потребительских цен, 1992–1999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перехода к рынку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1990-х годов многие семьи столкнулись с падением реальных доходов: заработная плата обесценивалась быстрее, чем успевала расти, а привычные социальные гарантии теряли прежнюю устойчивость.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труда усилились безработица, неполная занятость и задержки выплат. Для части работников это означало вынужденную смену профессии, а для некоторых — уход в теневой сектор.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возникли новые возможности для предпринимателей, посредников и владельцев капитала. Однако доступ к ним был неравным, поэтому выгоды реформ распределялись между группами населения очень по-разному.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дистанция между регионами, городами и сельской местностью заметно выросла. Бедность и неуверенность в завтрашнем дне стали важным опытом целого поколения россиян.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новых рыночных институтов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инфраструктура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появились коммерческие банки, биржи, страховые компании и аудиторские фирмы. Они обеспечили первые механизмы кредитования, торговли ценными бумагами и обслуживания бизнеса.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доверие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формировались налоговая система, нормы о собственности и антимонопольное регулирование. Но слабое правоприменение, коррупционные риски и низкое доверие к институтам ограничивали их эффективность.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командной и рыночной модели экономики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моделями хозяйства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рынку означал смену логики управления: от административных решений к механизму цен, конкуренции и частной инициативы.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истории России и экономики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реформ и их логика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преобразований российской экономики в 1990-е годы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сдвиги в экономике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структуре сопровождались перераспределением занятости: часть работников ушла из промышленности в торговлю, финансы и услуги.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стала менее индустриальной и более ориентированной на услуги и сырьевой экспорт, что усилило зависимость от конъюнктуры мировых рынков.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Росстата и аналитические оценки структуры экономики 1990-х годов
</a:t>
            </a:r>
            <a:endParaRPr lang="en-US" sz="11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отраслевые диспропорции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 другие крупные города быстрее адаптировались к новым правилам, потому что там раньше развились торговля, финансы и услуги.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Старопромышленные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Моногорода и территории с тяжёлой промышленностью пережили более глубокий спад: предприятиям было труднее перестроиться без стабильных госзаказов и инвестиций.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других пострадали отрасли, зависящие от бюджетного финансирования. Сокращение заказов привело к падению производства и занятости.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столичными и периферийными территориями усилился. Это создало долгосрочную проблему различий в доходах, инфраструктуре и качестве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1998 года как проверка реформ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Дефолт по государственным обязательствам и резкая девальвация рубля показали, насколько уязвимой оставалась финансовая система при высокой зависимости от заимствований.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сектор столкнулся с потерей доверия, а предприятия и население — с ростом неопределённости. Кризис выявил слабость бюджетной политики и ограниченность резервов.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потрясения началось восстановление: импорт подорожал, отечественные товары стали конкурентоспособнее, а внутренний спрос постепенно оживил производство.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итоги рыночных реформ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сохранились серьёзные вызовы: неравенство доходов, зависимость от сырьевого экспорта, слабость правовой среды и заметные различия в развитии регионов.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закрепились частная собственность, предпринимательство, потребительский рынок и базовые рыночные институты. Экономическая система приобрела смешанный характер, где рынок действует вместе с государственным регулированием.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реформы: результат был сложным и неоднозначным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стали ответом на кризис плановой системы и создали основу новой экономики, но их цена оказалась высокой: спад производства, социальные потери и долгий период перестройки.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2026-05-25T13:22:45Z</dcterms:created>
  <dcterms:modified xsi:type="dcterms:W3CDTF">2026-05-25T13:22:45Z</dcterms:modified>
</cp:coreProperties>
</file>