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борьбу за жизнь и принципы естественного и искусственного отбора.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темы: борьба за существование, естественный и искусственный отбор
</a:t>
            </a:r>
            <a:endParaRPr lang="en-US" sz="302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в истории науки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Чарльз Дарвин сформировал теорию естественного отбора, опираясь на идеи Ламарка и новые генетические открытия, расширив наше понимание эволюции.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борьбы за существование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— это взаимодействие организмов и среды, влияющее на их способность выживать и размножаться в конкретных условиях.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прямую конкуренцию за пищу и местообитание, а также непрямое соперничество через разделение ресурсов.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также относится противостояние неблагоприятным явлениям природы, таким как засуха или низкие температуры.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борьбы за существование
</a:t>
            </a:r>
            <a:endParaRPr lang="en-US" sz="307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
</a:t>
            </a:r>
            <a:pPr algn="l" indent="0" marL="0">
              <a:lnSpc>
                <a:spcPct val="90000"/>
              </a:lnSpc>
              <a:buNone/>
            </a:pPr>
            <a:r>
              <a:rPr lang="en-US" sz="161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одного вида борются между собой за пищу, территорию и партнёров для размножения. Например, самцы оленей соперничают в брачный сезон за самок.
</a:t>
            </a:r>
            <a:endParaRPr lang="en-US" sz="161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конкурируют за общие ресурсы, такие как пища или место для обитания. Волки могут соревноваться с рысями за добычу в лесу.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условиями среды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преодолевают неблагоприятные факторы, например, сухоустойчивые растения переживают засуху, а птицы борются с морозами.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популяции напрямую связана с усилением конкуренции за ограниченные ресурсы внутри вида и между разными видами.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интенсивность борьбы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пищи, воды и укрытий приводит к усилению соперничества, особенно в периоды дефицита.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изменения, включая засухи и похолодания, могут как ослаблять, так и обострять борьбу за существование.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особенности, например, сезонные миграции животных, влияют на динамику конкуренции и распределение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численности и ресурсов на популяцию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популяции леммингов приводит к усилению конкуренции за пищу, вызывая резкое сокращение численности при истощении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доступных ресурсов тесно связано с динамикой популяции и уровнем борьбы за выживание.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экологии популяций,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с окраской, сливающейся с фоном, меньше замечаются хищниками. Это повышает их шанс выжить и передать признак потомству.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бабочек как защита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Газели, умеющие быстрее бегать, успешно избегают хищников. Это преимущество усиливается из поколения в поколение благодаря наследственности.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газелей и выживание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развивают мимикрию, имитируя ядовитых собратьев, что снижает вероятность стать добычей.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насекомых к среде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в действии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естественного отбора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в признаках передаётся потомству, и избыточное потомство создаёт конкуренцию за выживание. Только наиболее приспособленные особи продолжают род.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борьбу за существование отбираются признаки, улучшающие шансы выживания, что постепенно меняет характеристики популяции в 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сохраняет наиболее распространённые признаки, поддерживая стабильность вида, как, например, масса яиц птиц.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способствует появлению новых признаков, например, увеличению размера клюва у вьюрков для эффективности добычи пищи.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поддерживает крайние варианты, стимулируя образование новых видов с разнообразными адаптациями.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62914" y="1676050"/>
            <a:ext cx="320347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естественного и искусственного отбора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характеристик, механизмов и результатов естественного и искусственного отбора.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различие — инициатор и скорость процесса, что влияет на характер изменений и результат отбора.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Дарвин, «Происхождение видов», 1859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естественного отбора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нелетающих птиц на островах
</a:t>
            </a:r>
            <a:pPr algn="l" indent="0" marL="0">
              <a:lnSpc>
                <a:spcPct val="90000"/>
              </a:lnSpc>
              <a:buNone/>
            </a:pPr>
            <a:r>
              <a:rPr lang="en-US" sz="150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изолированных островах появление новых хищников привело к вымиранию многих видов нелетающих птиц. Эти птицы не успевали адаптироваться к новым угрозам и исчезали из-за высокой уязвимости.
</a:t>
            </a:r>
            <a:endParaRPr lang="en-US" sz="150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90000"/>
              </a:lnSpc>
              <a:buNone/>
            </a:pPr>
            <a:r>
              <a:rPr lang="en-US" sz="155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применение антибиотиков вызвало естественный отбор у бактерий. Те из них, кто нес наследственные признаки устойчивости, выживают и размножаются, что ведёт к появлению резистентных штаммов.
</a:t>
            </a:r>
            <a:endParaRPr lang="en-US" sz="1552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оперения у птиц
</a:t>
            </a:r>
            <a:pPr algn="l" indent="0" marL="0">
              <a:lnSpc>
                <a:spcPct val="90000"/>
              </a:lnSpc>
              <a:buNone/>
            </a:pPr>
            <a:r>
              <a:rPr lang="en-US" sz="15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приобретают разнообразные окраски оперения для маскировки и привлечения партнёров. Эти признаки способствуют выживанию и размножению, поэтому естественный отбор поддерживает их распространение.
</a:t>
            </a:r>
            <a:endParaRPr lang="en-US" sz="1504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— это целенаправленный процесс, при котором человек отбирает особей с нужными признаками для дальнейшего размножения и улучшения видов.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широко применяется в сельском хозяйстве для повышения продуктивности, устойчивости к болезням и неблагоприятным условиям, а также улучшения качеств растений и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искусственного отбора включают создание новых пород животных и сортов растений с характеристиками, выгодными для хозяйственного использования и удовлетворения человеческих потребностей.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отбор: определение и задачи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изменений признаков при искусственном отборе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рост массы клубней картофеля и продуктивности кур в результате селекции на протяжении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Целенаправленный отбор приводит к быстрому улучшению желаемых признаков, заметно превосходя естественные темпы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исследования,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вывело множество пород собак с разнообразными внешними чертами — от миниатюрных такс до крупных овчарок, подбирая желаемые качества для охраны, охоты и компаньонства.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пород собак с разнообразным экстерьером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разработали сорта пшеницы, способные успешно расти в условиях ограниченной влаги. Это позволяет увеличить урожайность в засушливых регионах и стабилизировать продовольствие.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к засухе сортов пшеницы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украшения ландшафтов селекционируют растения с яркими и необычными оттенками цветов и листьев, обеспечивая разнообразие и эстетическую привлекательность садов и парков.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декоративных растений с необычной окраской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искусственного отбора
</a:t>
            </a:r>
            <a:endParaRPr lang="en-US" sz="31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искусственного отбора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способствует быстрому формированию разнообразия культурных растений и животных за сравнительно короткие исторические периоды.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меняются привычные черты организмов, что наблюдается за несколько поколений внутри выбранных популяций и пород.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такая селекция может снижать выживаемость в дикой природе, например, курицы несушки теряют способность к полёту и становятся уязвимы вне фермерских условий.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отличия видов отбора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отбора основаны на наследственной изменчивости и способствуют постепенному изменению признаков через выбор наиболее приспособленных особей.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различие в том, что естественный отбор происходит стихийно под влиянием среды, а искусственный — целенаправленно человеком с гораздо более высокой скоростью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642" y="1733225"/>
            <a:ext cx="456821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сравнений отражает как положительные, так и отрицательные стороны искусственного отбора в сельском хозяйстве и животноводстве.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увеличивает эффективность производства, но требует контроля, чтобы минимизировать генетические и этические риски.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искусственного отбора
</a:t>
            </a:r>
            <a:endParaRPr lang="en-US" sz="28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отбирает организмы с наиболее полезными качествами, стимулируя эволюционное развитие и появление новых видов.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обеспечивает адаптацию видов к окружающей среде, поддерживая биологическое разнообразие и устойчивость экосистем.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является фундаментом сельскохозяйственного прогресса, повышая урожайность и качество животных и растений.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процессам обеспечивается продовольственная безопасность и устойчивое развитие человечества в изменяющемся мире.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борьбы и отбора для эволюции и общества
</a:t>
            </a:r>
            <a:endParaRPr lang="en-US" sz="25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этические вопросы отбора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искусственного отбора может привести к снижению биоразнообразия и вытеснению диких видов, что нарушает экологический баланс.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включают необходимость ограничения вмешательства, обсуждение применения генной инженерии и уважение прав и благополучия животных в селекции.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борьбы и отбора в природе и для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борьбы за существование и отбора помогает сохранять природу, развивать сельское хозяйство и формировать ответственное отношение к окружающей среде.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2026-05-08T05:10:13Z</dcterms:created>
  <dcterms:modified xsi:type="dcterms:W3CDTF">2026-05-08T05:10:13Z</dcterms:modified>
</cp:coreProperties>
</file>