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рядом с нами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 четырёхугольниках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 — это фигура с четырьмя сторонами, а значит, с множеством важных свойств.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четырёхугольников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Произвольные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произвольным четырёхугольникам относят фигуры без дополнительных условий. У них стороны и углы могут быть разными, поэтому сначала важно внимательно рассмотреть чертёж и выделить все элементы.
</a:t>
            </a:r>
            <a:endParaRPr lang="en-US" sz="1059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с особыми признаками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отличается тем, что у неё только одна пара параллельных сторон. Дельтовидный четырёхугольник узнают по двум парам равных соседних сторон и характерной форме.
</a:t>
            </a:r>
            <a:endParaRPr lang="en-US" sz="1062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Параллелограмм, прямоугольник, ромб и квадрат связаны общим свойством параллельных сторон. Они образуют отдельную группу, где многие признаки переходят от более общей фигуры к частной.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сравнивать виды, на рисунках отмечают вершины, стороны, углы и диагонали. Эти обозначения помогают не путать похожие фигуры и быстро находить нужное свойство.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свойства углов и диагоналей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644700" y="1421050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помнить главное об углах: сумма всех внутренних углов любого четырёхугольника всегда равна 360°. Это правило работает для любой формы и любого размера фигуры.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4700" y="2592853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Проведённая диагональ разбивает четырёхугольник на два треугольника. Значит, для нахождения неизвестных углов можно применять уже известные свойства треугольников и сумму их углов.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4700" y="3764671"/>
            <a:ext cx="46428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приём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один угол или часть диагонали уже известны, задача часто сводится к простому уравнению. Такой способ помогает решать задания быстрее и без длинных доказательств.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6850" y="1316856"/>
            <a:ext cx="2237400" cy="16933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Параллелограмм: главный набор свойств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определяется тем, что обе пары противоположных сторон параллельны. Именно это свойство лежит в основе всех остальных его признаков и формул.
</a:t>
            </a:r>
            <a:endParaRPr lang="en-US" sz="1051" dirty="0"/>
          </a:p>
        </p:txBody>
      </p:sp>
      <p:sp>
        <p:nvSpPr>
          <p:cNvPr id="11" name="Text 3"/>
          <p:cNvSpPr txBox="1"/>
          <p:nvPr/>
        </p:nvSpPr>
        <p:spPr>
          <a:xfrm>
            <a:off x="3533624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элементов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равны, а противоположные углы также равны. Благодаря этому фигура остаётся «сбалансированной» при любых измерениях сторон.
</a:t>
            </a:r>
            <a:endParaRPr lang="en-US" sz="1079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углы параллелограмма дополняют друг друга до 180°. Это позволяет находить неизвестные углы, если известен хотя бы один угол фигуры.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33624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диагоналей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параллелограмма пересекаются и делятся пополам. Точка пересечения становится важной опорой при построении, доказательствах и поиске равных отрезков.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278762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других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 часто служит основой для более частных фигур: прямоугольника, ромба и квадрата. Поэтому его свойства нужно знать особенно хорошо.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измерениям сторон и углов на чертеже.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параллелограмм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как особый параллелограмм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параллелограммом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является параллелограммом, поэтому у него сохраняются параллельность и равенство противоположных сторон. Но его отличает обязательное наличие прямых углов.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прямоугольника равны и пересекаются в середине, как у любого параллелограмма. Это свойство часто помогает проверять измерения на рисунке.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угла прямоугольника равны 90°. Из-за этого он хорошо подходит для чертежей, схем и задач, где важно точное построение.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от 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квадрата, диагонали прямоугольника обычно не пересекаются под прямым углом. Поэтому по диагоналям можно отличить похожие фигуры.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прямоугольника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параллелограмме найден хотя бы один прямой угол, то остальные тоже становятся прямыми. Так фигура превращается в прямоугольник без дополнительных проверок.
</a:t>
            </a:r>
            <a:endParaRPr lang="en-US" sz="910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удобный признак — равенство диагоналей. В прямоугольнике они всегда одинаковой длины, поэтому этот факт часто используют в задачах на построение.
</a:t>
            </a:r>
            <a:endParaRPr lang="en-US" sz="981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задач полезно сочетать признаки с вычислениями координат, сторон и площадей. Это помогает не только узнать фигуру, но и проверить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Ромб: равные стороны и диагонали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стороны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Ромб принадлежит к параллелограммам, но выделяется тем, что все его стороны равны. Это делает фигуру удобной для сравнения с квадратом и прямоугольником.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ромба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ромба противоположные углы равны, а соседние складываются до 180°. Эти свойства он наследует от параллелограмма и использует в решении задач.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ромба пересекаются под прямым углом. Благодаря этому внутри фигуры легко находить равные треугольники и делить её на части.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диагональ ромба делит его углы пополам. Именно поэтому ромб часто выглядит «острым» и симметричным, как наклонённый квадрат.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особый случай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принадлежность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относится сразу к двум важным видам: это и прямоугольник, и ромб. Такое сочетание свойств делает его удобной моделью для сравнения фигур.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диагонали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квадрата равны, пересекаются под прямым углом и делят углы пополам. Эти признаки помогают быстро проверять правильность построения и измерений.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 и прямые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его стороны одинаковы, а каждый угол равен 90°. Поэтому квадрат легко узнаётся по рисунку и часто встречается в учебных задачах.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симметричная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четырёхугольников квадрат выделяется наибольшей симметрией: его можно поворачивать и отражать, не изменяя вид фигуры. Это делает его особенно наглядным.
</a:t>
            </a:r>
            <a:endParaRPr lang="en-US" sz="1091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Трапеция и её элементы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трапеции только одна пара противоположных сторон параллельна. Эти стороны называют основаниями, а две другие — боковыми сторонами. Такое различие помогает сразу выделить фигуру среди других четырёхугольников.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боковой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основания параллельны, то углы, прилежащие к одной боковой стороне, образуют развернутый угол. Поэтому их сумма всегда равна 180°. Это удобно при вычислении неизвестных углов в задачах.
</a:t>
            </a:r>
            <a:endParaRPr lang="en-US" sz="1041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чертежах обычно отмечают основания одинаковыми стрелками, а боковые стороны — отдельными отрезками. Так легче сравнивать длины, видеть параллельность и не путать трапецию с параллелограммом.
</a:t>
            </a:r>
            <a:endParaRPr lang="en-US" sz="1041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4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Трапеции часто встречаются в архитектуре, деталях мебели и предметах с наклонными боковыми гранями. На рисунках важно внимательно смотреть, какие стороны параллельны, а какие только кажутся такими.
</a:t>
            </a:r>
            <a:endParaRPr lang="en-US" sz="10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чем отличаются два основных вида трапеции и как работает средняя линия. Сравнение помогает быстро узнавать фигуры и применять нужную формулу.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Равнобедренная трапеция выделяется равными боковыми сторонами, прямоугольная — прямым углом, а средняя линия всегда выражается через основания и помогает находить площадь.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трапеции и средняя линия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трапеции из школьного курса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Дельтовидный четырёхугольник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две пары соседних равных сторон. Из-за этого дельтовидный четырёхугольник можно распознать даже по короткому описанию: две стороны рядом одинаковые, и ещё две тоже одинаковые.
</a:t>
            </a:r>
            <a:endParaRPr lang="en-US" sz="1042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смотрят на диагонали. Одна из них служит осью симметрии, поэтому делит фигуру на две зеркально равные части. Она пересекает другую диагональ под прямым углом.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четырёхугольник часто называют воздушным змеем, потому что его форма напоминает знакомую детскую конструкцию. Название помогает быстрее запомнить внешний вид фигуры и её свойства.
</a:t>
            </a:r>
            <a:endParaRPr lang="en-US" sz="1029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дельтовидный четырёхугольник используют для поиска углов, длин и площадей частей фигуры. Особенно полезны его симметрия и перпендикулярность диагоналей при разбиении на треугольники.
</a:t>
            </a:r>
            <a:endParaRPr lang="en-US" sz="98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четырёхугольников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признаки делают фигуры похожими, а какие — уникальными. Здесь собраны самые важные свойства, по которым четырёхугольники узнают в чертежах и задачах.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равенство сторон чаще всего определяют вид фигуры, а поведение диагоналей служит проверкой. Квадрат объединяет свойства прямоугольника и ромба.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свойства четырёхугольников из школьной геометрии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1: найти неизвестный угол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1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параллелограмме один угол равен 68°, то соседний угол равен 112°, потому что их сумма составляет 180°. Противоположный угол при этом тоже равен 68°.
</a:t>
            </a:r>
            <a:endParaRPr lang="en-US" sz="966" dirty="0"/>
          </a:p>
        </p:txBody>
      </p:sp>
      <p:sp>
        <p:nvSpPr>
          <p:cNvPr id="9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диагональ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 рисунке проведена диагональ, четырёхугольник распадается на два треугольника. Тогда удобно применять сумму углов треугольника 180° и равенство соответствующих частей.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30227" y="3394482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нужно обязательно показать ход рассуждений: сначала найти известные смежные и противоположные углы, затем проверить результат по рисунку. Это снижает риск ошибки.
</a:t>
            </a:r>
            <a:endParaRPr lang="en-US" sz="9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Последовательная проверка признаков по рисунку и измерениям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вид четырёхугольника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удобно запомнить через связь с основанием и высотой. В таблице собраны самые используемые выражения для периметра и площади типовых четырёхугольников.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всегда равен сумме всех сторон, а формула площади зависит от вида фигуры. Для прямоугольника и квадрата достаточно сторон, для трапеции и ромба нужна высота.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периметра и площади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площадей и периметров из школьного курса геометрии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3: вычислить площадь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выпишем данные: основания трапеции равны 8 см и 14 см, высота — 5 см. Эти значения нужны для формулы площади и проверки средней линии.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числа в формулу: S = (8 + 14) / 2 × 5. Сначала находим сумму оснований, затем делим её пополам и умножаем на высоту.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Получаем: (22 / 2) × 5 = 11 × 5 = 55. Значит, площадь трапеции равна 55 квадратных сантиметров. Средняя линия при этом действительно равна 11 см.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 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обязательно пишем единицы измерения: 55 см². Полезно ещё раз посмотреть на вычисления, чтобы не перепутать сантиметры и квадратные сантиметры.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и 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четырёхугольника все углы по 90° и диагонали равны, это прямоугольник. А если при этом ещё все стороны равны, получается квадрат.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диагонали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диагонали пересекаются под прямым углом, часто вспоминают ромб. У него также все стороны равны, а диагонали делят углы пополам.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 параллельных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 с одной парой параллельных сторон — это трапеция. Именно этот признак отличает её от параллелограмма, у которого параллельны обе пары противоположных сторон.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360° есть у любого четырёхугольника. Это общее свойство помогает проверять вычисления и составлять короткие доказательства в задачах.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как связаны все четырёхугольники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Четырёхугольники легко запомнить, если связывать их по признакам: параллельность сторон, величина углов и поведение диагоналей. Эти свойства помогают не только узнавать фигуры, но и уверенно решать задачи.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2026-07-27T05:35:50Z</dcterms:created>
  <dcterms:modified xsi:type="dcterms:W3CDTF">2026-07-27T05:35:50Z</dcterms:modified>
</cp:coreProperties>
</file>