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всё это — Бах!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мастер музыки, которую слушают до сих пор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Бах и почему его помнят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Себастьян Бах родился в семье музыкантов и с детства жил в мире звуков. Он писал, играл, учил и создавал музыку, которая и сегодня удивляет красотой и силой.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Баха: эпоха барокко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музыка чаще всего звучала в церквях и дворцах. Она должна была быть не только красивой, но и торжественной, словно нарядный праздник.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барокко особенно важны были орган, клавесин, хор и оркестр. Именно на этих инструментах Бах раскрывал своё мастерство лучше всего.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жил в эпоху барокко, когда музыку любили за чёткий ритм, богатые повторы и умение соединять сразу несколько голосов.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семья Баха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была рядом с 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Бахов многие умели петь и играть на инструментах. Маленький Иоганн Себастьян с ранних лет слышал музыку дома и быстро к ней привык.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все учились и играли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Бах сам учил детей и учеников. В его доме музыка не молчала ни днём, ни вечером. Там она была такой же обычной, как разговор за столом.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977" y="1564732"/>
            <a:ext cx="419738" cy="47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41445"/>
            <a:ext cx="449100" cy="3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полное учёбы и любопытства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Переписывал ноты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вручную переписывал музыкальные произведения. Так он внимательно изучал, как построена каждая мелодия и как голоса соединяются друг с другом.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 у старшего брата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ранней потери родителей он жил у старшего брата. Это помогло ему продолжать учёбу и каждый день заниматься музыкой.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 память и 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долго и старательно повторял упражнения. Его терпение и отличная память помогли ему становиться всё сильнее как музыканту.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Изучал музыку других мастеров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просто играл готовые пьесы, а разбирал их по частям. Благодаря этому Бах учился понимать музыку очень глубоко и точно.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был знаменит как органист. Он умел заставить орган звучать то торжественно, то мягко, то очень мощно, будто в нём живёт целый оркестр.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специально приходили его слушать. Бах любил импровизировать — то есть придумывать музыку прямо во время игры. Это было похоже на музыкальное волшебство.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— любимый инструмент Баха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работал Бах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0000" y="1903300"/>
            <a:ext cx="1563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Арнштадт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первых его должностей. Здесь молодой Бах получил опыт работы органистом и познакомился с церковной службой.
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120252" y="1903300"/>
            <a:ext cx="1563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Мюльхаузен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городе он продолжил церковную службу и писал музыку для богослужений, постепенно накапливая опыт композитора.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3790503" y="1903300"/>
            <a:ext cx="1563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Веймар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Бах служил при дворе и создавал много произведений для органа и оркестра. Это был очень плодотворный период.
</a:t>
            </a:r>
            <a:endParaRPr lang="en-US" sz="700" dirty="0"/>
          </a:p>
        </p:txBody>
      </p:sp>
      <p:sp>
        <p:nvSpPr>
          <p:cNvPr id="13" name="Text 5"/>
          <p:cNvSpPr txBox="1"/>
          <p:nvPr/>
        </p:nvSpPr>
        <p:spPr>
          <a:xfrm>
            <a:off x="5460755" y="1903300"/>
            <a:ext cx="1563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Кётен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Кётене он работал при княжеском дворе и сочинял в основном инструментальную музыку, потому что там ценили светское музицирование.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7131026" y="1903300"/>
            <a:ext cx="1563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Лейпциг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Лейпциге Бах стал кантором церкви Святого Фомы. Он писал музыку для служб, репетировал с хором и учил мальчиков петь и играть.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произведения писал Бах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сюиты, прелюдии и хоралы. В этих пьесах есть и спокойствие, и движение, и торжественность, словно музыка умеет менять настроение.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занимают фуги, где несколько голосов ведут одну тему по очереди. Слушать их — всё равно что следить за очень умным разговором.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сочинял кантаты для церковных служб и концертов, где музыка помогала передавать разные чувства. Каждое произведение было тщательно продумано и звучало живо.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создавал музыку для солистов, хора и разных инструментов. Поэтому его сочинения могут звучать то как тихая беседа, то как большой праздник.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535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переходит от голоса к голосу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Фуга начинается с одной музыкальной темы. Потом её подхватывают другие голоса, и получается красивое переплетение звуков. Это похоже на игру, где все участники очень внимательны друг к другу.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51231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нужно очень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музыка требует хорошего слуха и терпения. У Баха фуги звучат особенно умно и стройно, поэтому их с интересом изучают музыканты и сейчас.
</a:t>
            </a:r>
            <a:endParaRPr lang="en-US" sz="1186" dirty="0"/>
          </a:p>
        </p:txBody>
      </p:sp>
      <p:sp>
        <p:nvSpPr>
          <p:cNvPr id="7" name="Text 3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фуга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показал, как можно писать музыку в разных тональностях. Эти пьесы до сих пор помогают музыкантам учиться и понимать устройство клавира.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прелюдии и фуги собраны в каждом из двух больших сборников.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Себастьян Бах, «Хорошо темперированный клавир»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о «Бранденбургских концертах»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подарок маркграфу
</a:t>
            </a:r>
            <a:pPr algn="l" indent="0" marL="0">
              <a:lnSpc>
                <a:spcPct val="115000"/>
              </a:lnSpc>
              <a:buNone/>
            </a:pPr>
            <a:r>
              <a:rPr lang="en-US" sz="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посвятил эти шесть концертов маркграфу Бранденбургскому, словно приготовил для него нарядный музыкальный подарок. В каждом концерте инструменты ведут себя по-разному: то спорят, то поддерживают друг друга. Получается живая, блестящая музыка, похожая на праздничный разговор.
</a:t>
            </a:r>
            <a:endParaRPr lang="en-US" sz="834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инструмента — свой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концерте особенно заметны струнные, в другом ярко звучат духовые, а где-то к ним присоединяются клавесин и флейты. Бах словно рассадил инструменты за одним большим столом. И каждый из них получил время рассказать свою маленькую историю.
</a:t>
            </a:r>
            <a:endParaRPr lang="en-US" sz="9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и церковная музыка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церкви Бах писал кантаты, хоралы и большие произведения, которые помогали людям слушать текст и музыку как одно целое. В них звучали молитва, сосредоточенность и тихая сила.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известны «Страсти по Матфею» и «Страсти по Иоанну». Эти сочинения рассказывают о важных событиях и передают глубокие чувства — от скорби до надежды.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умел делать церковную музыку не скучной, а живой и очень выразительной. Поэтому его произведения и сегодня слушают не только в храмах, но и на концертах.
</a:t>
            </a:r>
            <a:endParaRPr lang="en-US" sz="11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и его дети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дети тоже стали известными музыкантами, например Карл Филипп Эмануэль и Вильгельм Фридеман. Можно сказать, что у Баха дома работала настоящая музыкальная мастерская.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Баха росло двадцать детей, и дома почти всегда звучала музыка. Старшие учились у отца, а младшие слышали упражнения, пение и новые мелодии каждый день.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Баха кажется сложной и красивой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часто звучат несколько мелодий сразу. Каждая идёт своей дорогой, но вместе они складываются в стройный и удивительно красивый узор.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музыку нужно слушать внимательно, почти как разгадывать интересную головоломку. Сначала может показаться, что в ней много всего, но потом слышен порядок.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умел соединять строгость и красоту. Именно поэтому его музыка звучит серьёзно, но не холодно, а очень живо и по-человечески тепло.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голоса входят друг за другом, музыка становится похожей на дружную беседу. В ней нет лишних слов, зато есть ясность, сила и волшебная гармония.
</a:t>
            </a:r>
            <a:endParaRPr lang="en-US" sz="10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— учитель для других композиторов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Баха многие композиторы снова и снова открывали его ноты. Они учились у него тому, как строить музыку точно, ясно и красиво.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Моцарт, Бетховен, Шуман, Брамс и другие видели в его сочинениях не только правила, но и живые чувства. Для них Бах был настоящим мастером.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музыка стала как надёжный учебник без скучных страниц. Она показывала, что в искусстве порядок не мешает красоте, а наоборот помогает ей зазвучать ярче.
</a:t>
            </a:r>
            <a:endParaRPr lang="en-US" sz="12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в мире Баха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— король звука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был для Баха особенно важен. На нём можно было сыграть и торжественно, и мягко, и очень мощно, будто открываешь огромный музыкальный дворец. Недаром слушатели специально приходили послушать его игру.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Клавесин, скрипка и виолончель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прекрасно знал, как звучат струнные и клавишные инструменты. Он писал для клавесина, скрипки и виолончели так, чтобы каждый голос был заметен и полезен. В его музыке они не мешают друг другу, а помогают звучать вместе.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и оркестр как большая команда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любил соединять человеческие голоса и разные инструменты. В хоре и оркестре у него у каждого есть своя роль, как в хорошо слаженной команде. Поэтому его музыка звучит целостно, ярко и очень выразительно.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4294800" cy="12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Бах становился известным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27400" y="450000"/>
            <a:ext cx="30666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Переписывание нот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и юности Бах много переписывал музыку от руки. Так он внимательно изучал чужие произведения и учился понимать, как они устроены.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627400" y="1534925"/>
            <a:ext cx="30666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работы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взрослой жизни Бах почти всё время был занят службой, уроками и сочинением музыки. Свободных минут у него было совсем немного.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627400" y="2619850"/>
            <a:ext cx="30666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при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уважали Баха как мастера и органиста, но его имя было известно не так широко, как сегодня. Настоящая большая слава пришла позже.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627400" y="3704775"/>
            <a:ext cx="30666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Известность после смерти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люди всё больше открывали его музыку. Постепенно Бах стал одним из самых любимых композиторов мира.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00" y="1813325"/>
            <a:ext cx="414600" cy="414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674" y="1854785"/>
            <a:ext cx="414600" cy="331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2125" y="1813325"/>
            <a:ext cx="414600" cy="414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сегодня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35194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Концерты и сцена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Музыку Баха часто исполняют в концертных залах. Она звучит торжественно и красиво, будто приглашает слушателей остановиться и внимательно прислушаться.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443667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изучают на уроках музыки, потому что они помогают слышать разные голоса и понимать, как строится мелодия и гармония.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52118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 мультфильмы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Музыку Баха можно услышать в фильмах и мультфильмах. Она легко создаёт настроение — серьёзное, весёлое или немного таинственное.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музыке слышны движение и порядок, как будто звуки идут по аккуратной дорожке. При этом она не сухая: в ней есть радость, торжество и тихое спокойствие.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произведения Баха напоминают беседу, иногда — праздник, а иногда — молитву. Даже если сначала они кажутся серьёзными, в них быстро открывается много красоты и тепла.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услышать в музыке Баха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остаётся с нами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показал, что музыка может быть строгой и красивой одновременно. Его сочинения живут уже много лет и продолжают учить нас слушать внимательно и с интересом.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2026-05-24T18:31:30Z</dcterms:created>
  <dcterms:modified xsi:type="dcterms:W3CDTF">2026-05-24T18:31:30Z</dcterms:modified>
</cp:coreProperties>
</file>