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существительные, которые употребляются только во множественном числе
</a:t>
            </a:r>
            <a:pPr algn="l" indent="0" marL="0">
              <a:lnSpc>
                <a:spcPct val="90000"/>
              </a:lnSpc>
              <a:buNone/>
            </a:pPr>
            <a:r>
              <a:rPr lang="en-US" sz="14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 единственного числа: как их распознать и употреблять правильно.
</a:t>
            </a:r>
            <a:endParaRPr lang="en-US" sz="318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о существительных и что нового в этой теме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людей, предметы, явления и события. Обычно они имеют два числа: единственное и множественное. Но есть слова, которые употребляются только во множественном числе, и сегодня важно научиться узнавать их и правильно согласовывать с другими словами.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существительное, которое бывает только во множественном числе
</a:t>
            </a:r>
            <a:endParaRPr lang="en-US" sz="2232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есть ли у слова обычная форма единственного числа. Если её нет и в речи слово всегда звучит во множественном числе, перед вами особый случай.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словарях такие слова часто помечены как «мн. ч.» или «только мн. ч.». Эта подсказка помогает быстро отличить их от обычных существительных.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 значение слова и на форму зависимых слов: новые брюки лежат, большие ножницы лежат на столе. Прилагательное и глагол тоже стоят во множественном числе.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только во множественном числе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часто подсказывает, почему оно не имеет единственного числа.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связаны с парными предметами, временем, событиями и названиями местности.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материал по русскому языку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предметы в жизни и в языке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очки и грабли выглядят как один предмет, но состоят из двух одинаковых частей. Поэтому в речи они закрепились только во множественном числе. Если показать их на рисунке, сразу видно: это не отдельная деталь, а целый комплект.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части становятся одним словом
</a:t>
            </a:r>
            <a:endParaRPr lang="en-US" sz="1271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Брюки, джинсы и санки тоже относятся к словам только во множественном числе. Мы не делим их на одну половину и вторую половину в обычной речи. В языке важнее целый предмет, чем отдельная часть, поэтому форма единственного числа не нужна.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которую мы воспринимаем как пару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 и предметы быта, которые удобно использовать только как целое: ножницы, санки, грабли. На картинках такие вещи легко узнать по двум одинаковым сторонам или по тому, что они всегда работают как единая пара.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бытовые предметы пишутся во множественном числе
</a:t>
            </a:r>
            <a:endParaRPr lang="en-US" sz="9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Каких слов только во множественном числе больше всего в школьных примерах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учебных заданиях встречаются слова о предметах, которыми пользуются ежедневно.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предметы заметно преобладают; остальные группы представлены реже и дополняют общую картину.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теме; условное распределение для учебной диаграммы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обозначающие время и отрезки времени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период отдыха, а не один день. В обычной речи не говорят «одна каникула», поэтому слово закрепилось только во множественном числе.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целый день и ночь вместе, а не отдельный предмет. Слово употребляется только во множественном числе и помогает точно назвать временной промежуток.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и сумерки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обозначают не единицу, а особое состояние времени. Они часто встречаются в рассказах о школьной жизни, распорядке дня и повседневных делах.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что существительное только множественного числа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словарю, значению и согласованию в предложении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действия и события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выборы, похороны и проводы обозначают не один предмет, а целое событие или последовательность связанных действий. Поэтому в речи они употребляются только во множественном числе.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же группе относятся хлопоты и переговоры. Они передают не одиночное действие, а множество связанных дел, разговоров или изменений, которые невозможно назвать формой единственного числа.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полезны, когда нужно точно описать сложную жизненную ситуацию. Они делают речь более точной и помогают передать смысл без лишних объяснений.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относится к событию или процессу, важно сразу проверить согласование: эти выборы прошли, долгие переговоры продолжались, вечерние хлопоты закончились.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правильные варианты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только множественного числа легко ошибиться, если попытаться образовать единственное число.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 — неверная попытка поставить слово в единственное число там, где оно не употребляется.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школьного курса русского языка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праздники и названия мест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занятия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географические названия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 прятки, жмурки и шахматы. Они называют игру или занятие, которое существует как целое и не делится на отдельный предмет в речи.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же входят именины, Афины, Альпы, Карпаты. Эти слова обозначают праздник или название местности, которую воспринимают как совокупность частей и поэтому употребляют только во множественном числе.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согласуются такие существительные с другими словами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видно, что форма множественного числа сохраняется у всего словосочетания, а не только у существительного.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согласование требуется с парными предметами; реже — с названиями событий и местностей.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материал по русскому языку; обобщённые примеры для наглядной диаграммы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значении слова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Согласуем слова рядом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 глаголы подстраиваются под форму существительного: новые очки лежат, длинные каникулы начались. Если форма нарушена, предложение сразу звучит неправильно.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 словарю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такие слова часто помечены как «мн. ч.» или «только мн. ч.». Эта помета помогает не искать несуществующую форму единственного числа и не делать ошибку.
</a:t>
            </a:r>
            <a:endParaRPr lang="en-US" sz="1106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смысл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предмет как целое, а не один отдельный экземпляр, оно может употребляться только во множественном числе. Именно значение подсказывает правильную форму в речи.
</a:t>
            </a:r>
            <a:endParaRPr lang="en-US" sz="10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похожие на эту группу, но требующие внимания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часы может обозначать и прибор, и промежуток времени. Поэтому важно смотреть на контекст: в одном случае речь идёт о предмете, в другом — о длительности.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брюки в литературной норме нет формы единственного числа. Говорят: одни брюки, новые брюки, несколько пар брюк, но не «одна брюка».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каникулы тоже не имеет обычного единственного числа. Мы говорим летние каникулы, короткие каникулы, весёлые каникулы, потому что речь идёт о периоде отдыха целиком.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помнить: внешняя форма слова не всегда показывает его грамматические свойства. Решает не окончание, а словарная норма и значение.
</a:t>
            </a:r>
            <a:endParaRPr lang="en-US" sz="11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примеры чаще всего встречаются в школьных текстах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чаще всего встречаются слова, связанные с повседневной жизнью школьника и семьи.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привычны примеры из темы одежды и предметов быта; географические названия используются реже.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материал по русскому языку; обобщённые примеры для сравнения частотности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6863" y="1484375"/>
            <a:ext cx="221625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эту тему на уроках русского языка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написанное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эту группу слов помогает находить ошибки в сочинениях, изложениях и ответах у доски. Проверка становится быстрее, а уверенности в себе становится больше.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выражать мысль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нужны в рассказах о школе, отдыхе, покупках и спорте. Правильное употребление делает речь ясной, точной и более выразительной.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Согласовывать слова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имеет только форму множественного числа, прилагательные и глаголы тоже ставятся во множественное число. Так предложение звучит грамотно и естественно.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без ошибок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таких слов помогает правильно выбирать окончания и не писать формы, которых в языке нет. Это особенно важно в диктантах и проверочных работах.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запоминания и проверки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темы удобно запомнить группами и сразу проверять по согласованию в 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приведённые слова употребляются только во множественном числе; единственное число для них не используется.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словарный минимум по теме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ошибки в предложении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существительное и понять, относится ли оно к словам только множественного числа. Если да, форма единственного числа в предложении будет ошибочной и её надо заменить.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зависимые слова: прилагательные, числительные и местоимения должны стоять во множественном числе. Так правильно: длинные каникулы, новые очки, открытые ворота.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читают всё предложение целиком и смотрят, согласуется ли глагол с существительным. Верные примеры: каникулы были, очки лежали, ворота открылись.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 в тексте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 форму существительного и исправить согласование.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только множественного числа называют парные предметы, отрезки времени, игры, события и некоторые названия мест. Их нужно узнавать по значению и правильно согласовывать с другими словами.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2026-05-22T05:31:25Z</dcterms:created>
  <dcterms:modified xsi:type="dcterms:W3CDTF">2026-05-22T05:31:25Z</dcterms:modified>
</cp:coreProperties>
</file>