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мировой литературы: ключевые эпохи, темы и имена
</a:t>
            </a:r>
            <a:endParaRPr lang="en-US" sz="329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Путеводитель по эпохам, героям и главным вопросам мировой литературы.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литература в школьном курсе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мы связываем произведения с эпохой, жанром и культурным влиянием, сравниваем русскую и зарубежную литературу и учимся видеть, как общие темы меняются в разных исторических контекстах.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Античность как основа европейской литературной традиции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авторы создали образцы эпоса, трагедии и философского диалога, которые стали опорой для всей последующей европейской словесности и школьного канона.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в «Илиаде» и «Одиссее» показал героическое повествование, а Эсхил, Софокл и Еврипид раскрыли драму выбора человека перед судьбой и законом.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и Овидий закрепили римскую линию традиции: эпический идеал, тема любви, превращения и изменчивости мира позже многократно переосмысливались в литературе Европы.
</a:t>
            </a:r>
            <a:endParaRPr lang="en-US" sz="11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литература: вера, подвиг, символика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Христианский и героический взгляд на мир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словесность соединяла религиозное мировоззрение с устным эпосом и рыцарской культурой. В центре были долг, верность, испытание и служение высшему смыслу.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эпохи в тексте и образе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Роланде», «Беовульф», саги и восточная поэзия показывают, как эпоха понимала мир через знаки и символы. Эту атмосферу хорошо передают рукописи, миниатюры и витражи.
</a:t>
            </a:r>
            <a:endParaRPr lang="en-US" sz="11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843288"/>
            <a:ext cx="3563700" cy="1456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эпохи мировой литературы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периодизация помогает увидеть смену художественных принципов и ведущих 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развивается не линейно, но в каждой эпохе заметно смещается центр: от мифа и веры к личности, обществу и эксперименту с формой.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Общеисторическая периодизация литературного процесса
</a:t>
            </a:r>
            <a:endParaRPr lang="en-US" sz="9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доминировали в разные эпохи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сравнительную силу жанровых моделей в истории литературы.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меняется форма повествования, однако ключевые вопросы о человеке и мире сохраняют преемственность.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общеисторической периодизации литературного процесса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гуманизм: открытие ценности личности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вернуло интерес к античному наследию и одновременно поставило в центр человека, его свободу, достоинство, сомнение и личную ответственность перед миром.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Данте, Петрарки и Боккаччо формируется новый взгляд на внутреннюю жизнь личности, а у Сервантеса и Шекспира он получает сложное художественное воплощение.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показывает власть идеала над человеком, а «Гамлет» — драму интеллектуального выбора, когда мысль, совесть и действие вступают в острый конфликт.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Просвещение: разум, воспитание, общественная критика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утверждали силу знания, образования и логического мышления. Литература должна была не только развлекать, но и объяснять устройство общества, помогая читателю мыслить самостоятельно.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и философская проза разоблачали предрассудки, произвол власти, невежество и социальное неравенство. Так литература становилась формой гражданского высказывания.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оказалась идея формирования человека через чтение, обсуждение и нравственный пример. Произведение воспринималось как средство общественного и личного совершенствования.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интеллектуальный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Вольтер, Дидро, Свифт, Руссо и Ломоносов работали в общем культурном пространстве, где идеи быстро распространялись через книги, журналы и переводы.
</a:t>
            </a:r>
            <a:endParaRPr lang="en-US" sz="9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реализм и социальный роман
</a:t>
            </a:r>
            <a:endParaRPr lang="en-US" sz="275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стремился изображать жизнь точно и многогранно: через быт, психологию, социальную среду и исторический фон. Такой подход сделал литературу особенно близкой к реальной человеческой жизни.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ведущим жанром века, потому что позволял показать судьбу героя в связи с семьёй, профессией, деньгами, моральными нормами и общественными изменениями.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Бальзак, Диккенс, Флобер, Толстой, Достоевский и Золя исследовали не только поступки, но и внутренние мотивы, противоречия характера и цену нравственного выбора.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реалистической литературы — конфликт личности и общества, вопросы ответственности, справедливости и границ свободы, которые остаются значимыми и сегодня.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литературный сюжет от мифа к современному роману
</a:t>
            </a:r>
            <a:endParaRPr lang="en-US" sz="2021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эволюцию сюжета, героя и роли читателя в истории литературы.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в мировом литературном пространстве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Писатели, которых читают на многих языках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Гоголь, Толстой, Достоевский, Чехов, Бунин и Набоков стали для мировой культуры не только именами из учебника, но и авторами, к которым постоянно возвращаются переводчики, режиссёры и исследователи. Их тексты входят в международный читательский круг.
</a:t>
            </a:r>
            <a:endParaRPr lang="en-US" sz="795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понятные читателю в любой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 русской литературы связано с темами совести, нравственного выбора, духовного поиска, внутренней свободы и образа «лишнего человека». Эти мотивы легко узнаются в разных культурах, потому что затрагивают универсальный опыт взросления и самоопределения.
</a:t>
            </a:r>
            <a:endParaRPr lang="en-US" sz="789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книги до сцены и университета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широко переводилась, ставилась в театрах и изучалась в школах и университетах разных стран. Обложки переводных изданий, страницы рукописей и портреты писателей наглядно показывают, как национальная литература становится частью общей культурной памяти.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Азии и Ближнего Востока в мировой литературе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Древнеиндийский эпос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«Рамаяна» и «Махабхарата» закрепили масштабный взгляд на долг, судьбу и порядок мира, соединив миф, религиозную мысль и художественный рассказ.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поэзия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Хафиз, Омар Хайям, Мацуо Басё и китайские поэты показали, как краткая форма может передавать философскую глубину, внимание к природе и размышление о времени.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Вхождение в мировой канон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расширили представление о литературе за пределы Европы: они учат видеть гармонию человека и мира, ценить символ, намёк и точность слова.
</a:t>
            </a:r>
            <a:endParaRPr lang="en-US" sz="10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мировой литературы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эпохи по-разному расставляют акценты, но эти мотивы возвращаются снова и снова, связывая личный опыт героя с историей, обществом и нравственным выбором.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темы, в которых частная жизнь соприкасается с вопросами свободы, памяти и одиночества: именно они легче всего переходят между культурами.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и университетскому литературному канону; без отдельной статистической базы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05126"/>
            <a:ext cx="3408600" cy="1624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 мирового канона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произведений, которые стали общекультурными ориентирами и повлияли на развитие жанров, образов и нравственных вопросов.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объединяет тексты разных эпох и стран, но все они задают образцы жанра и формируют общие культурные вопросы.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литературный канон и школьные программы
</a:t>
            </a:r>
            <a:endParaRPr lang="en-US" sz="8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авангард: поиск новых форм выражения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отказался от привычной линейности сюжета: Джойс, Пруст и Вирджиния Вулф сосредоточили внимание на внутренней жизни героя, памяти и движении сознания.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Кафки и Элиота особенно заметны чувство отчуждения, символическая насыщенность и многозначность образа; текст становится не рассказом о событии, а исследованием кризиса человека.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усилил эксперимент с формой: фрагмент, ассоциация, монтаж и резкие смысловые переходы сделали литературу XX века пространством поиска новых способов говорить о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Постколониальная литература и новые голоса XX века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Азии, Африки и Латинской Америки расширили мировой канон, показав, что литературный центр не сводится к Европе и Северной Америке.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Неруда, Борхес, Маркес, Ачебе и Рушди по-разному раскрыли память колониализма, смешение культур и напряжение между местной традицией и глобальным миром.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произведения поднимают вопрос языка как формы власти: кто рассказывает историю, тот во многом определяет, как народ понимает своё прошлое и настоящее.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Постколониальная литература укрепила право разных культур на собственный голос, поэтому представление о мировой литературе стало более широким и справедливым.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произведения к мировому канону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художественный текст получает признание и закрепляется в культурной памяти.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классические тексты не теряют актуальности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не стареет, потому что каждый новый читатель соотносит её с собственным временем и личным опытом, находя в тексте новые смыслы.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живут произведения, где художественная форма соединена с крупным нравственным конфликтом и открытым смысловым горизонтом.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анализу устойчивости классических текстов в школьном и академическом чтении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4261" y="1895134"/>
            <a:ext cx="3948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2555" y="2144739"/>
            <a:ext cx="4512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73138" y="2961567"/>
            <a:ext cx="451200" cy="45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607" y="3179734"/>
            <a:ext cx="451200" cy="45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90563" y="3771680"/>
            <a:ext cx="4512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литература сегодня: цифровая среда и новые форматы
</a:t>
            </a:r>
            <a:endParaRPr lang="en-US" sz="2704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книги сделали литературу доступной в любом месте и упростили знакомство с новыми авторами, особенно для молодого читателя.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Переводчики, фестивали и международные премии быстрее выводят тексты на мировую сцену, сокращая расстояние между языками и культурами.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Веб-романы и онлайн-платформы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в интернете меняет ритм чтения: текст может существовать в серии обновлений, а читатель — следить за его развитием почти в реальном времени.
</a:t>
            </a:r>
            <a:endParaRPr lang="en-US" sz="813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Аудиокниги и подкаст-проекты расширяют аудиторию литературы, возвращая важность интонации, звучания и авторского голоса.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медиаформ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Графические романы, экранизации и цифровые проекты соединяют слово, изображение и звук, делая современную литературу более открытой и многослойной.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литература — язык общей памяти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мировую литературу, мы видим, как разные культуры по-разному отвечают на одни и те же вопросы о человеке, свободе, долге и смысле жизни.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2026-05-23T18:11:05Z</dcterms:created>
  <dcterms:modified xsi:type="dcterms:W3CDTF">2026-05-23T18:11:05Z</dcterms:modified>
</cp:coreProperties>
</file>