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на английском: почему эта тема важна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помогают говорить по-английски о знакомом и интересном опыте.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994" y="360000"/>
            <a:ext cx="233201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travel experiences изучают в 7 классе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полезную лексику, простые грамматические модели и реальные ситуации общения. Ученики учатся рассказывать о поездках коротко и понятно, используя знакомые слова, впечатления и примеры из собственной жизни.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путешествий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59625" y="1902080"/>
            <a:ext cx="2540100" cy="896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разговора о поездках нужны слова trip, journey, travel, tourist, guide, luggage, ticket, passport, hotel и airport. Они помогают назвать участников, документы и места, связанные с дорогой.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59600" y="1424793"/>
            <a:ext cx="2540100" cy="3968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67050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используются выражения go on a trip, book a hotel, pack a bag, miss a train, take photos, visit places и try local food. Они делают рассказ живым и конкретным.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167025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в поездке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13338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запомнить campsite, beach, museum и station. Эти слова позволяют описывать, куда именно человек поехал, где остановился и какие места он посетил во время путешествия.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313313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и маршрут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464900" y="36306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словарь позволяет составить простой рассказ без сложных конструкций. Ученику достаточно соединить несколько знакомых слов, чтобы описать дорогу, место и свои эмоции.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464875" y="31533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 для ответа
</a:t>
            </a:r>
            <a:endParaRPr lang="en-US" sz="1300" dirty="0"/>
          </a:p>
        </p:txBody>
      </p:sp>
      <p:sp>
        <p:nvSpPr>
          <p:cNvPr id="18" name="Text 10"/>
          <p:cNvSpPr txBox="1"/>
          <p:nvPr/>
        </p:nvSpPr>
        <p:spPr>
          <a:xfrm>
            <a:off x="1611188" y="36306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оценки поездки подходят слова amazing, boring, crowded, comfortable, unusual и beautiful. С их помощью можно не только назвать место, но и показать своё отношение к нему.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1611163" y="31533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передать впечатление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5585" y="1279025"/>
            <a:ext cx="3426731" cy="3504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поездки: город, море или природа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45600" y="17424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City break обычно включает museums, streets, squares, shops и public transport. Такая поездка подходит тем, кто любит гулять, смотреть новые здания и узнавать историю города.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5600" y="13148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поездка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45600" y="43062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Nature trip включает forest, river, mountains и walking routes. Она особенно подходит тем, кто любит свежий воздух, движение и тихие места вдали от города.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45600" y="38786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на природу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5600" y="30243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Seaside holiday связан с beach, swimming, sunshine и отдыхом. Здесь чаще говорят о купании, прогулках по берегу и спокойном времени с семьёй или друзьями.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45600" y="25967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у моря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больше всего запоминается в поездке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впечатления чаще связаны с новыми местами, вкусной едой и неожиданными событиями во время дороги или экскурсии.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запоминаются новые места и еда; именно они чаще всего становятся основой короткого рассказа о поездке.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значения для учебной диаграммы; данные не являются результатом опроса.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видов путешествий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поездки отличаются по затратам, активности и словам, которые нужны для их описания.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Пляжный отдых, экскурсия и поход требуют разной подготовки, поэтому в английском языке для них используются разные группы слов.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для учебного сравнения по теме travel experiences.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62" y="3136265"/>
            <a:ext cx="464400" cy="4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5162" y="3110465"/>
            <a:ext cx="4644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0262" y="3136265"/>
            <a:ext cx="464400" cy="4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16637" y="1157303"/>
            <a:ext cx="406350" cy="46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2712" y="1157303"/>
            <a:ext cx="464400" cy="46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путешествия помогают учить английский
</a:t>
            </a:r>
            <a:endParaRPr lang="en-US" sz="2930" dirty="0"/>
          </a:p>
        </p:txBody>
      </p:sp>
      <p:sp>
        <p:nvSpPr>
          <p:cNvPr id="15" name="Text 2"/>
          <p:cNvSpPr txBox="1"/>
          <p:nvPr/>
        </p:nvSpPr>
        <p:spPr>
          <a:xfrm>
            <a:off x="360050" y="4183837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аэропорту ученики слышат и используют слова ticket, passport, gate и boarding. Простые вопросы помогают уточнить, где находится выход, регистрация или нужный рейс.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60000" y="3631040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215150" y="4183837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отеле нужны слова room, booking, key и breakfast. Короткие реплики I need help или We stayed in… делают общение понятным и полезным для урока.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215100" y="3631040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Отель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070250" y="4183837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прогулки по городу или музею нужны слова map, guide, visit и museum. Такие ситуации показывают, как английский помогает ориентироваться и узнавать новое.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6070200" y="3631040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и город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787600" y="223067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вокзале легко практиковать фразы Where is the station? и How much is a ticket? Такие ситуации помогают запомнить лексику о времени, маршруте и транспорте.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1787550" y="167787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Вокзал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642700" y="223067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кафе ученики учатся просить еду и напитки с помощью Can I have…? и слов food, menu, drink, please. Это простая, но очень жизненная практика.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4642650" y="167787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подготовиться к поездке и рассказать о ней на английском
</a:t>
            </a:r>
            <a:endParaRPr lang="en-US" sz="2106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шаг за шагом появляется материал для короткого рассказа или дневниковой записи.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разговора о путешествии
</a:t>
            </a:r>
            <a:endParaRPr lang="en-US" sz="2783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went to the seaside with my family last summer. We travelled by car and stayed in a small hotel near the beach. I liked the trip because the weather was warm and the sea was beautiful.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с семьёй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экскурсия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visited a museum and a historical square on our school excursion. I saw interesting exhibits, listened to the guide and took many photos. The best part was learning new facts in English-friendly words.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went to another city for a short weekend trip. We travelled by train, tried local food and walked around the centre. It was exciting, and the best part was the evening lights.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 другой город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транспорт выбирают в поездках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транспорта подходят для разных целей: быстрые, дешёвые или удобные поездки требуют разного выбора.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лучше для дальних и быстрых поездок, а автобус, велосипед и пешая прогулка подходят для экономных или коротких маршрутов.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учебная оценка по теме транспорта; значения условные.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правила поведения в поездке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Паспорт, билет и адрес отеля лучше держать в отдельном кармане или сумке. Если документы лежат на своём месте, их легче быстро найти и не потерять в дороге.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Сохраняйте документы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незнакомом городе, в аэропорту и на экскурсии школьникам важно не отходить далеко от группы. Так проще избежать ошибок, не заблудиться и вовремя получить помощь.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Будьте рядом со взрослыми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Сумку, телефон и рюкзак нужно постоянно держать при себе, особенно в транспорте и в толпе. Полезно заранее запомнить слова help, police, lost, emergency.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 вещами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что-то случилось, лучше не молчать и не ждать слишком долго. Фразы I am lost, I need help и My bag is missing помогают быстро объяснить ситуацию взрослому или сотруднику.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Говорите о проблеме сразу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Тропа к тихому месту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ребята идут по лесной тропе, слушают птиц и смотрят на реку. Здесь важны удобная обувь, вода и тёплая одежда, потому что погода может быстро измениться.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Палатка у воды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берегу стоит палатка, рядом лежат рюкзаки и плед для пикника. Такой отдых кажется peaceful и safe, если место чистое, вещи собраны аккуратно, а правила природы соблюдаются.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на природу и активный отдых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1084021"/>
            <a:ext cx="4684800" cy="13296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взять с собой в разные поездки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вещей меняется в зависимости от места, погоды и длительности поездки.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содержанию презентации.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разных поездок нужны разные вещи: море, город, поход и зима требуют своей одежды, обуви и документов.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путешествия знакомят с культурами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3686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поездке школьники замечают, что люди по-разному здороваются, едят и проводят день. Это помогает понять, что culture и customs тесно связаны с повседневной жизнью.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685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привычки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5771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поездки легко запомнить простые слова на английском, если они связаны с реальными предметами и ситуациями. Это делает язык понятнее и полезнее для общения.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5770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817440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Festival, holiday traditions и national costumes показывают, как люди отмечают важные дни. Такие наблюдения делают путешествие интереснее и помогают уважительно относиться к другим обычаям.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17425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традиции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677152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Попробовать local food — значит узнать страну через вкус и традиции. Завтрак, десерт или чай могут рассказать о месте не меньше, чем музей или экскурсия.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677138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еда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слова, связанные с поездкой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группы слов помогают быстро вспомнить нужную лексику перед рассказом, диалогом или письменным заданием.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слов связано с местами и транспортом; безопасность и чувства тоже важны, но встречаются реже.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лексике темы Travel experiences для 7 класса.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3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 в поездке возникла проблема
</a:t>
            </a:r>
            <a:endParaRPr lang="en-US" sz="280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и фразы для общения в незнакомом месте.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кадр может сохранить обед в кафе, закат у моря или сувенир из музея. Если добавить короткие записи in the museum, by the sea и during the trip, история поездки звучит живо и понятно.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лучших моментах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снимках остаются не только красивые виды, но и маленькие детали: билет, вывеска, автобус и улыбки друзей. Такие фото помогают позже вспомнить маршрут, а подписи at the station и on the bus делают рассказ точнее.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дороги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 заметки как часть travel experience
</a:t>
            </a:r>
            <a:endParaRPr lang="en-US" sz="268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2284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1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короткий рассказ о путешествии
</a:t>
            </a:r>
            <a:endParaRPr lang="en-US" sz="2741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2111799"/>
            <a:ext cx="27165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ответьте, куда вы поехали и с кем. Одно простое предложение, например I went to… или We visited… сразу задаёт тему и помогает начать рассказ без лишних слов.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0000" y="1772704"/>
            <a:ext cx="2716500" cy="3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места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71867" y="2111799"/>
            <a:ext cx="27165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расскажите, что вы увидели и попробовали. Подойдут слова saw, visited, ate, played и liked, потому что они помогают описать события в прошедшем времени.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071867" y="1772704"/>
            <a:ext cx="2716500" cy="3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впечатления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15929" y="2111799"/>
            <a:ext cx="27165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скажите, как вы ехали: by train, by bus, by car или by plane. Короткая фраза о поездке делает текст понятным и показывает, что именно вы делали.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215929" y="1772704"/>
            <a:ext cx="2716500" cy="3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Опишите дорогу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3215942" y="3922724"/>
            <a:ext cx="27165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объясните, почему поездка была особенной. Фраза The best part was… или It was special because… помогает показать личное мнение и завершить рассказ.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215942" y="3583629"/>
            <a:ext cx="2716500" cy="3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Закончите оценкой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360004" y="3922724"/>
            <a:ext cx="27165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first, then, after that и finally, чтобы текст звучал логично. Такие связки особенно полезны, когда нужно написать 5–7 простых предложений о поездке.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360004" y="3583629"/>
            <a:ext cx="2716500" cy="3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Свяжите предложения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трудности путешествий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дают яркие впечатления, но требуют подготовки и внимания к деталям.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полезны и интересны, но успех поездки зависит от планирования, бюджета и погоды.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Travel experiences.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travel experiences помогает соединить слова, грамматику и реальные ситуации общения. Она учит говорить о поездке коротко и уверенно, а также лучше понимать английский в повседневных контекстах.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Travel experiences как полезная тема для 7 класса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2026-05-30T19:44:45Z</dcterms:created>
  <dcterms:modified xsi:type="dcterms:W3CDTF">2026-05-30T19:44:45Z</dcterms:modified>
</cp:coreProperties>
</file>