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причастий: действительные и страдательные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 причастия соединяют действие и признак предмета.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помогают точнее описывать предметы и события: они связывают грамматику с живой речью. Эта тема повторяет признаки глагола и учит видеть, как строятся слова в тексте и как избежать ошибок на письме.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причастия важны в 6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— особая форма глагола, которая обозначает признак предмета по действию: читающий, решённый, построенный. Оно отвечает на вопросы какой? какая? какое? какие?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причастие связано с глаголом: от него оно получает значение действия и некоторые грамматические признаки. Поэтому в словах легко увидеть связь: читать — читающий, прочитать — прочитанный.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изменяется по родам, числам и падежам, а в предложении чаще всего бывает определением. Оно помогает сделать описание точным и выразительным.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463395"/>
            <a:ext cx="4037700" cy="967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кто выполняет действие и на кого оно направлено.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называют того, кто сам выполняет действие, а страдательные — того, кто его испытывает.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6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причастий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признак предмета, который сам выполняет действие сейчас: бегущий мальчик, читающий ученик, строящий рабочий. Важно, что действие совершается самим предметом.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времени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образуются только от глаголов несовершенного вида. Для них берут основу настоящего времени, поэтому они связаны с действием, которое происходит в момент речи или постоянно.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— -ущ-, -ющ-, -ащ-, -ящ-. Их выбор зависит от спряжения глагола, поэтому при образовании причастия нужно внимательно определить форму исходного глагола.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причастия обозначают признак предмета, который сам выполнял действие раньше: прочитавший рассказ, упавший мяч, замёрзший ручей. Действие уже завершилось до момента речи.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прошедшего времени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обычно образуются от основы инфинитива и помогают назвать признак по уже совершённому действию. Такие формы особенно часто встречаются в письменной и книжной 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суффиксы — -вш- и -ш-. Они показывают, что действие относится к прошлому, а сам предмет был его исполнителем.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связь суффикса с формой глагола и временем причастия.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причастий настоящего и прошедшего времени разные суффиксы, поэтому время помогает быстро выбрать правильную модель 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русского языка, 6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действительных причастий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Читающий ученик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определяет, что действие происходит сейчас, а сам предмет его выполняет. Тогда появляется форма читающий. Она показывает не просто предмет, а предмет в действии, что особенно удобно в описании школьной жизни.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Строящий рабочий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рабочий сам выполняет действие, выбирается действительное причастие настоящего времени. В слове строящий слышится связь с процессом, который идёт в данный момент. Такая форма помогает сделать предложение более точным и наглядным.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Несущий груз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сам несёт, идёт или пишет, причастие указывает именно на его собственное действие. В примере несущий груз легко увидеть, что признак связан не с результатом, а с активным действием самого предмета.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суффикс действительного причастия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признак предмета, который испытывает действие: читаемый текст, решаемая задача, видимый результат. Здесь важно не то, кто действует, а то, на кого направлено действие.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образуются только от переходных глаголов несовершенного вида, потому что действие должно переходить на другой предмет. Без этого страдательная форма в настоящем времени не образуется.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— -ем-, -ом-, -им-. По ним легко узнать форму и отличить её от действительного причастия, если внимательно смотреть на значение и исходный глагол.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причастия обозначают предмет, над которым действие уже совершено: написанный диктант, построенный мост, услышанный ответ. Результат действия уже есть, и он относится к предмету.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образуются от переходных глаголов, чаще всего совершенного вида. Такие формы особенно удобно использовать, когда нужно подчеркнуть завершённость действия и его результат.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— -нн-, -енн-, -т-. По ним можно определить страдательное причастие прошедшего времени и отличить его от других форм.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образования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глагол → вид → переходность → время → суффикс; для действительных причастий настоящего времени учитывается спряжение.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373063"/>
            <a:ext cx="6783000" cy="16259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суффиксы используются для страдательных причастий настоящего и прошедшего времени, и помогает быстро сопоставить форму с примером.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образуется от переходных глаголов несовершенного вида, а прошедшее — чаще от переходных глаголов совершенного вида.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«Образование причастий. Действительные и страдательные причастия»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страдательных причастий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обычно входит в определение и может иметь зависимые слова: прочитанная вчера книга, решённая учеником задача. Она изменяется по падежам, числам и родам.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 краткая формы страдательных причастий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чаще выступает сказуемым и отвечает на вопросы каков? какова? каково? каковы?: книга прочитана, задача решена. Она передаёт результат действия.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краткой формы нет падежа, но есть изменение по числам и родам. Это помогает отличать её от полной формы и правильно строить предложение.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сектор связывает значение формы с типичными примерами, чтобы легче увидеть, кто выполняет действие и на кого оно направлено.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группы различаются по времени и по смыслу: действительные называют деятеля, а страдательные — объект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«Причастие»; условная схема для сравнения групп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причастий по значению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включает причастие и зависимые слова. Он уточняет признак предмета и относится к определяемому слову, не теряя связи с ним в предложении.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 предложении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выделяется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оборот стоит после определяемого слова, его обычно выделяют запятыми. Это помогает читателю быстрее понять границы конструкции и смысл высказывания.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 различения двух типов причастий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опирается на значение действия, вид глагола и связь страдательных форм с переходными глаголами.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верно определить вид глагола: от этого зависит, можно ли образовать нужную форму и какое время причастия выбрать.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образовании причастий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подобрать правильный суффикс. Ошибки часто появляются, когда вместо нормативной формы пишут читанный, улыбаемый или ложащий.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трудность — страдательные причастия. Их нельзя образовать от непереходных глаголов, поэтому не каждое действие даёт такую форму.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путаница связана со значением: ученик должен отличать форму, где предмет действует сам, от формы, где действие направлено на него.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распространённые формы из учебных заданий, описаний событий и текстов о повседневной жизни школьника.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встречаются причастия, связанные с учебной деятельностью и результатом действия; они особенно удобны для описания процесса и итога.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подборка примеров из школьных текстов и упражнений по русскому языку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школьные примеры причастий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тип причастия, вид глагола, суффикс и пример, чтобы безошибочно распознавать форму в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форму, нужно сначала определить действие и вид глагола, а затем проверить время и суффикс.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причастий в школьном курсе русского языка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образованию причастий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уверенно образовывать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глагола и прилагательного, поэтому его форма зависит от вида, переходности, времени и суффикса. Если помнить эти признаки, легче узнавать причастия в тексте и писать их правильно.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2026-05-23T08:51:56Z</dcterms:created>
  <dcterms:modified xsi:type="dcterms:W3CDTF">2026-05-23T08:51:56Z</dcterms:modified>
</cp:coreProperties>
</file>