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Сверхмассивная чёрная дыра в центре Галактики: ключевые темы и актуальность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сверхмассивных чёрных дыр и значение Sgr A* для астрономии.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становления представлений о сверхмассивных чёрных дырах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теоретических идей XVIII века до открытия мощного радиоисточника Sgr A* в 1974 году — шаги к выявлению сверхмассивной чёрной дыры в центре Млечного Пути.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сверхмассивные чёрные дыры и какого они масштаба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Сверхмассивная чёрная дыра — это компактный объект с массой от миллиона до миллиардов масс Солнца, сосредоточенный в ядрах большинства крупных галактик.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сопровождаются мощной аккрецией вещества, что приводит к активному излучению и формированию активных галактических ядер, играющих важную роль в энергообмене.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СМЧД значительно превосходят массы чёрных дыр звёздного происхождения, создавая экстремальные условия и влияя на структуру галактики.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Sgr A*: радиопортрет центра Галактики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Sgr A* — это компактный, мощный радиокосмический источник в центре Млечного Пути, находящийся примерно в 8 килопарсеках от Солнечной системы.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Радиоинтерферометрия выявляет зону высокой радиационной активности — область взаимодействия газа и излучения, свидетельствующую о массивном объекте.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Sgr A*: оценки по движениям звёзд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наблюдения звезд предоставляют точные данные орбит, подтверждающие огромную массу центра.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скоростей звёзд показывает массу Sgr A* около 4,3 миллионов масс Солнца с высокой точностью.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Обсерватории VLT и Keck, 2000–2020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выявления сверхмассивных чёрных дыр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орбит звёзд близ центра галактики позволяет оценить массу невидимого объекта и подтвердить наличие чёрной дыры.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Радиоинтерферометрия с очень длинной базой обеспечивает высокое пространственное разрешение, дополненное анализом инфракрасных спектров и гравитационного линзирования.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28991"/>
            <a:ext cx="4208700" cy="12873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сверхмассивных чёрных дыр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параметры и активность трёх известных СМЧД в разных галактиках.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Sgr A* уступает по массе и активности другим СМЧД, но остаётся ключевым объектом для детального изучения.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Event Horizon Telescope и астрономических обсерваторий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доказательства существования Sgr A*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орбит звёзд S2 и S38 показывают движение вокруг невидимого массивного центра, не имеющего светимости.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массы в объёме менее 120 а.е. исключает наличие скоплений обычных объектов в центре.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радиовсплесков и рентгеновских импульсов указывает на активные процессы вблизи горизонта событий.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видимых звёзд подтверждает присутствие объекта с горизонтом событий — сверхмассивной чёрной дыры.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изображение горизонта событий Sgr A*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Event Horizon Telescope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команда получил первое визуальное изображение тени Sgr A*, что подтвердило теоретические модели черных дыр и их горизонтов событий.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полученного снимка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снимке видна асимметрия яркости аккреционного диска, что соответствует расчетам и демонстрирует энергообмен вокруг чёрной дыры.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4,3 миллиона
</a:t>
            </a:r>
            <a:endParaRPr lang="en-US" sz="6504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 Солнца составляет масса сверхмассивной чёрной дыры в центре нашей Галактики, определяющая её гравитационное влияние.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Рассчитанная масса Sgr A* подтверждается наблюдениями орбит близлежащих звёзд и ключевая для понимания динамики галактики.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ESO VLT и Keck Telescope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Аккреционный диск и излучение возле Sgr A*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сверхмассивной чёрной дыры образуется аккреционный диск из космического газа и пыли, притягиваемых её мощным гравитационным полем. Материя в диске подвергается интенсивному разогреву и излучает в рентгеновском и радио диапазонах.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вспышки накапливающейся энергии связаны с захватом облаков газа, которые оказываются втянутыми в более внутренние области диска, что приводит к резкому увеличению излучения и изменению структуры.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сверхмассивных чёрных дыр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астрономические модели формирования СМЧД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Sgr A* на динамику Галактики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поле Sgr A* формирует орбиты звезд и облаков газа в центральной области, обеспечивая устойчивую структуру балджа Галактики и согласованное движение материальных объектов.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чёрной дыры способствует поддержанию структур упорядоченных орбит, что влияет на внутреннюю динамику и помогает стабилизировать ядро Млечного Пути.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Вращающаяся масса чёрной дыры может провоцировать образование плотностных волн, запускающих спиральные рукава в периферийных областях галактики.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450" y="392944"/>
            <a:ext cx="4396200" cy="435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3215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эффекты Sgr A* на ближайшие объекты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звёзды движутся по вытянутым эллиптическим орбитам под воздействием интенсивной гравитации, испытывая приливные силы, влияющие на физические характеристики и динамическое поведение.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моменты сближения с чёрной дырой наблюдаются всплески излучения высокой энергии и выбросы плазменных облаков, связанные с аккреционными процессами и перераспределением материала.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звёзд вокруг Sgr A*: эллипсы и экстремальные параметры
</a:t>
            </a:r>
            <a:endParaRPr lang="en-US" sz="1864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звезды S2 демонстрирует максимальные скорости и минимальные расстояния, что обеспечивает уникальные условия для исследования гравитационных и релятивистских эффектов.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сильное влияние гравитационного красного смещения и эффект смещения перицентра, что согласуется с предсказаниями общей теории относительности.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VLT и Keck, последние данные 2023 г.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Sgr A* как тест Общей теории относительности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орбит звёзд, особенно S2, позволило измерить смещение перицентра, величина которого соответствует 12 угловым минутам за полный орбитальный цикл в 16 лет.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служат прямым доказательством релятивистских эффектов и значительно превосходят точность ньютоновских моделей для объяснения движения вблизи сверхмассивного объекта.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экспериментальной верификации укрепляют научные основы гравитационной теории и стимулируют современные модели взаимодействия материи в экстремальных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сверхмассивных чёрных дыр на эволюцию галактик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звёздообразования в ядрах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чёрные дыры оказывают сильное влияние на звёздообразовательные процессы, предотвращая чрезмерную концентрацию газа. Это обусловлено механиками обратной связи, которые ограничивают доступ топлива к ядру галактики.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через аккреционные 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Аккреционные процессы приводят к мощным выбросам энергии и вещества, которые взаимодействуют с межзвёздной средой. Эти джеты и волны способны менять распределение газа и влиять на общую динамику галактики.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массы балджа и сверхмассивной чёрной дыры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данные подтверждают корреляцию между массой центрального балджа и массой сверхмассивной чёрной дыры, что указывает на совместную эволюцию и взаимозависимость этих структур.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86221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выбросы и джеты в окрестностях СМЧД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плазмы с околосветовыми скоростями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Джеты, исходящие от некоторых сверхмассивных чёрных дыр, представляют собой чрезвычайно мощные потоки заряженной плазмы, двигающиеся почти со скоростью света, влияя на окружающее пространство.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джет M87*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Джет галактики M87 достигает длины около 5000 световых лет и движется со скоростью порядка 0,99 скорости света, демонстрируя колоссальную энергию и влияние на межгалактическую среду.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эволюции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выбросы формируют ионизационные зоны, перераспределяют газ и оказывают эффект обратной связи, регулируя процессы формирования звёзд и структурное развитие галактических ядер.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 перспективные исследования Sgr A*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используются инструменты нового поколения, включая телескопы VLT, Keck, ALMA и Event Horizon Telescope, для изучения тонкостей аккреционных процессов и динамики газа.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Высокоточные инфракрасные и радионаблюдения позволяют фиксировать слабые вспышки и исследовать эффект гравитационного линзирования, расширяя знания о фундаментальных физических явлениях.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 проектом GRAVITY+, который нацелен на повышение детализации структуры аккреционного диска и уточнение моделей поведения материи в околочёрном пространстве.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Sgr A* для астрономии и космологии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сверхмассивной чёрной дыры Sgr A* не только подтверждает фундаментальные гравитационные теории, но и расширяет понимание эволюции галактик и физики экстремальных условий.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2026-05-08T07:16:30Z</dcterms:created>
  <dcterms:modified xsi:type="dcterms:W3CDTF">2026-05-08T07:16:30Z</dcterms:modified>
</cp:coreProperties>
</file>