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«Ревизор»: как композиция раскрывает главную идею комедии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из ошибок постепенно превращается в сатиру на чиновников.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«Ревизор» и почему он важен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написал «Ревизор» в 1835–1836 годах, а впервые пьеса была поставлена в 1836 году. В ней отразились черты уездной России: страх, чинопочитание и привычка скрывать злоупотребления.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механизм комедии: ошибка, которая запускает действие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 тайном ревизоре сразу меняет поведение чиновников: они ждут наказания и начинают видеть угрозу даже там, где её нет.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оказывается случайным человеком, но страх окружающих помогает ему выглядеть значительнее. Недоразумение быстро превращается в цепочку лжи и взяток.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контраста: герои уверены в важности события, хотя на самом деле ошибаются почти во всём.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комедии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случайная ошибка превращается в общественное разоблачение.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и чиновники как два центра композиции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Хлестаков: случайный обманщик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не планирует обман заранее. Но, заметив страх окружающих, он быстро подстраивается под их ожидания и сам начинает говорить как важная персона.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Чиновники: создатели мнимого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сами усиливают его мнимое значение: льстят ему, боятся его, дают деньги. Так их собственное поведение превращает случайного гостя в «ревизора».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уездный город и его жители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сцен читатель узнаёт чиновников города и видит, что у каждого есть свой недостаток: жадность, робость, небрежность или равнодушие к службе.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Городничий, Ляпкин-Тяпкин, Земляника, Шпекин и Хлопов не просто названы, а сразу показаны через поступки, которые подготавливают будущий конфликт.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задаёт сатирический тон: город выглядит внешне обычным, но внутри уже есть страх разоблачения и привычка жить неправдой.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страха чиновников перед ревизией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тревога у каждого героя связана не с слухами, а с его собственными поступками.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вина чиновника, тем сильнее его страх разоблачения.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комедии Н. В. Гоголя «Ревизор»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слух о ревизоре и первая ошибка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 ревизоре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Городничий получает тревожное известие о тайном проверяющем и понимает, что опасность может быть реальной.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начинают торопливо скрывать недостатки и вести себя так, словно проверка уже началась.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трактире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оказывается в нужном месте в нужный момент, и именно это случайное совпадение запускает ошибку.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принимают за важного человека, хотя он всего лишь мелкий петербургский чиновник, и страх становится сильнее фактов.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27081"/>
            <a:ext cx="4873500" cy="13617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города и их основные пороки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герой виноват по-своему, поэтому страх перед ревизией имеет реальные причины.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разоблачает не одного человека, а целую систему пороков.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«Ревизор»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действия: как усиливается комизм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чиновники только тревожатся и пытаются спрятать следы своих нарушений, но быстро переходят к суетливым оправданиям и угодливым жестам.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начинают подносить Хлестакову деньги и внимание, хотя почти ничего о нём не знают. Страх заставляет их верить в любую видимость.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Хлестаков, почувствовав успех, всё смелее выдумывает истории о Петербурге, службе и знакомстве с важными людьми. Его ложь звучит всё нелепее.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растёт потому, что одна ложь подпитывает другую: чиновники боятся, а Хлестаков пользуется их доверием и всё больше запутывает ситуацию.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как образ саморазоблачения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человек, который сам себя «поднимает»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не строит хитрый план заранее: он просто попадает в выгодную ситуацию и начинает пользоваться ею. Чем больше чиновники ему верят, тем смелее он выдумывает своё положение, словно примеряет чужую маску и забывает, что она ненастоящая.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Пустота, которую принимают за важность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хвастовство держится на пустых словах, громких именах и нелепых подробностях о петербургской жизни. Внешне он выглядит важной персоной, но на самом деле за позой скрывается растерянный, легкомысленный человек, который сам разоблачает себя каждым новым преувеличением.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пьесы по ходу действия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финал, когда ожидание сменяется оцепенением.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волнами, но общий вектор один: от тревоги к полному нравственному потрясению.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комедии Н. В. Гоголя «Ревизор»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второстепенных персонажей в композиции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Добчинский и Бобчинский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разносят слух быстрее всех и превращают случайную догадку в городскую панику. Их суетливость помогает ошибке распространиться и делает заблуждение чиновников почти неизбежным.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Андреевна и Марья Антоновна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поведение видно, что даже семейный дом заражён тщеславием и желанием произвести впечатление. Их интерес к Хлестакову усиливает комический хаос и показывает всеобщую увлечённость внешностью.
</a:t>
            </a:r>
            <a:endParaRPr lang="en-US" sz="939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Почтмейстер Шпекин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вскрывает письмо Хлестакова и невольно становится источником правды. Именно его любопытство переводит комедию ошибок в стадию разоблачения, когда обман перестаёт быть смешным.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роли, большой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не заполняют фон, а усиливают главную мысль пьесы. Каждый из них по-своему помогает увидеть, как страх, сплетни и выгода управляют жизнью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комедии ошибок к сатире на общество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показывает, как недоразумение постепенно раскрывает пороки всего города.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Немая сцена как кульминация и нравственный итог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Немая сцена останавливает действие в самый напряжённый момент: чиновники внезапно понимают, что их обман раскрыт, и не находят слов, чтобы оправдаться или защититься.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реплик делает страх особенно заметным. Зритель видит не споры и объяснения, а стыд, растерянность и полную беспомощность людей, привыкших командовать другими.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пауза подводит итог всей пьесе: разоблачён не один Хлестаков, а целый город, где ложь и корысть стали привычным образом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причина позора — в самих людях и устройстве их жизни.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комедия «Ревизор»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комедии разоблачается целая система, а не один случайный обманщик.
</a:t>
            </a:r>
            <a:endParaRPr lang="en-US" sz="2255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комизма в «Ревизоре»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звучат сцены, где герои сами помогают собственной оплошности.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создают недоразумение и сатирический контраст: смешное одновременно раскрывает пороки персонажей.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комедии Н. В. Гоголя «Ревизор»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комедия остаётся понятной современным школьникам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проверкой знаком почти каждому: контрольная, замечание или разговор с учителем тоже вызывают желание срочно исправить ошибки и выглядеть лучше.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смешон потому, что он приукрашивает себя. Подобное стремление казаться значительнее встречается и сегодня, поэтому персонаж легко узнаётся.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в пьесе стараются скрыть недостатки вместо того, чтобы исправить их. Эта привычка понятна и современному читателю, потому что она связана с обычной человеческой слабостью.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помогает увидеть: ответственность начинается с честности. Поэтому школьники читают «Ревизора» не как далёкую историю, а как разговор о поведении каждого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композиции и их смысл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сюжета помогают увидеть, как частная ошибка превращается в общий нравственный вывод.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усиливает напряжение и ведёт к мысли о коллективной вине всего города.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композиции комедии Н. В. Гоголя «Ревизор»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композиция делает идею «Ревизора» особенно сильной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выстраивает сюжет так, чтобы смешное постепенно превращалось в серьёзный урок. От случайной ошибки пьеса приходит к разоблачению целого города и напоминает о цене лжи, страха и безответственности.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2026-05-23T00:39:48Z</dcterms:created>
  <dcterms:modified xsi:type="dcterms:W3CDTF">2026-05-23T00:39:48Z</dcterms:modified>
</cp:coreProperties>
</file>