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на нашей Земле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учились выживать, добывать огонь и открывать мир.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узнают о древних людях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первых людях рассказывают находки археологов: кости, орудия, следы костров и рисунки в пещерах. По ним учёные узнают, как люди жили, что умели делать и где началась их история — в Африке.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были первые люди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были ниже ростом, чем большинство современных людей. У них были сильные руки, широкие плечи и грубые черты лица, потому что жизнь требовала постоянной работы и движения.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Прямоходящие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уже ходили на двух ногах, как мы. Это помогало им лучше видеть вокруг, нести еду и орудия, а ещё освобождало руки для труда и заботы о детях.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была очень непростой: не было домов, магазинов и школьных тетрадей. Приходилось каждый день искать пищу, укрываться от погоды и быть готовыми к опасностям.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природы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сильно зависели от погоды, растений и животных вокруг. Если еды становилось мало, им нужно было быстро приспосабливаться и искать новые способы выживания.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появилась жизнь первых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расселение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люди начали уходить в другие края. Они продвигались всё дальше, потому что искали еду, воду и более удобные места для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миллиона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предки человека жили в Африке. Там были условия, в которых можно было искать пищу, передвигаться и постепенно учиться выживать.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освоили жаркие, холодные и разные по виду территории. Им пришлось учиться жить по-новому почти в каждом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добывали пищу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растений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собирали ягоды, коренья, орехи и съедобные растения. Это помогало им не голодать, когда охота была неудачной или добычи вокруг оказывалось мало.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всех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Добычу часто делили между всеми. В одиночку прокормиться было трудно, а вместе люди помогали друг другу и переживали неудачные дни.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добыча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люди стали охотиться и на более крупных животных. Для этого нужно было много сил, смелости и слаженной работы всей группы.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мелких животных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люди научились ловить мелких животных и птиц. Такая добыча была важной, потому что давала мясо, шкуру и кости для полезных вещей.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 — первые помощники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подбирали камни с острым краем. Ими можно было разрезать мясо, срезать растения и выполнять простые работы без лишних усилий.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камни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скребки и рубила. Эти орудия помогали снимать шкуры, ломать кости и разделывать добычу, а значит, делать жизнь немного легче.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 и рубила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был удобен, потому что его было много вокруг и он долго служил. Если орудие ломалось, его можно было заменить новым.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материал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был нужен огонь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помогал пережить холодные ночи и непогоду. У костра люди могли отдыхать, не дрожа от холода, и чувствовали себя гораздо спокойнее.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отпугивало хищников, которые боялись подойти близко. Свет костра делал стоянку безопаснее и давал людям больше уверенности в темноте.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Готовил еду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огне пища становилась мягче, теплее и вкуснее. Так её было легче есть и проще усваивать, особенно после долгого дня.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Собирал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 костра люди сидели рядом, разговаривали и передавали друг другу опыт. Огонь не только грел, но и объединял группу.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жили первые люди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служили естественным укрытием от дождя, ветра и холода. Внутри можно было спрятаться, отдохнуть и переждать плохую погоду.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Навесы из веток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не было пещер, люди строили простые навесы из веток и других подручных материалов. Такое жильё быстро собиралось и защищало от солнца.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жилища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дома были очень простыми и недолговечными. Их делали там, где группа останавливалась ненадолго, а потом двигалась дальше в поисках пищи.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Шкуры животных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мёрзнуть, люди покрывали себя и жилища шкурами животных. Это помогало сохранять тепло и делать ночёвку более безопасной и удобной.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жизнь в группе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жили вместе с родными и близкими. Небольшая группа помогала выживать, потому что одному человеку было бы слишком трудно справиться.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передавался от человека к человеку. Это было очень важно: если один уже знал хороший способ добыть еду, другие могли быстро научиться.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старших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оберегали детей и учили их всему полезному. Малыши наблюдали за старшими, запоминали их действия и постепенно учились сами.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детях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делали важные дела сообща: искали пищу, следили за костром, собирали нужные вещи и защищали стоянку. Так работа шла быстрее и безопаснее.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первых людей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древние люди учились выживать и осваивать новые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первые люди отличались от современных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не умели читать и писать, поэтому знание передавали устно. Старшие рассказывали младшим, как искать пищу, защищаться от опасности и пользоваться простыми орудиями.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письма и книг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не было домов, одежды из магазинов и привычных нам вещей. Всё нужное приходилось добывать самому, а к природе нужно было подстраиваться каждый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жизнь без удобств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жизнь была трудной, древние люди умели запоминать важные правила, замечать изменения вокруг и принимать решения. Это помогало группе выживать и становиться опытнее.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умели думать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учились друг у друга: кто-то лучше добывал огонь, кто-то мастерил орудия, а кто-то находил воду. Так знания не терялись, а постепенно накапливались.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передавался дальше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рисунки и фигурки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 стене пещеры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пещеры охотник выводит силуэт бизона и несколько линий рядом. Рисунок кажется простым, но в нём спрятан рассказ о добыче, страхе и надежде на удачную охоту. Такие изображения помогали людям помнить важные события.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Фигурка в ладони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месте археологи находят маленькую фигурку из кости. Её держали в руках много раз, потому что она была важной для хозяина. Возможно, это был оберег, знак памяти или просто красивый предмет, сделанный с терпением.
</a:t>
            </a:r>
            <a:endParaRPr lang="en-US" sz="13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расселялись по Земле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тянулись туда, где были реки, озёра и удобные места для стоянки. Без воды было трудно готовить пищу, утолять жажду и заботиться о детях.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Искали воду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привыкали к разным природным условиям: степям, лесам, холодным районам и жарким местам. Это помогло человечеству расселиться по многим частям планеты.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Осваивали новые земли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становилось слишком холодно, сухо или, наоборот, слишком влажно, древним людям приходилось двигаться дальше. Они выбирали места, где было безопаснее и теплее.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Менялся климат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животных и съедобных растений становилось меньше, группа искала новые территории. Так люди переходили туда, где было легче охотиться и собирать плоды.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была еда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древней жизни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тёплых домов и современной одежды людям приходилось спасаться от ветра, дождя и мороза. Они укрывались в пещерах, использовали шкуры и старались держаться вместе.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нужно было добывать каждый день: искать растения, собирать коренья, охотиться и делиться добычей. Если пищи не хватало, вся группа чувствовала это сразу.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могли появиться опасные звери, поэтому людям приходилось быть очень внимательными. Огонь, шум и совместные действия помогали отпугивать незваных гостей.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древних людей не было врачей и лекарств, как сегодня. Когда кто-то заболевал или получал рану, ему помогали близкие, а выживание зависело от заботы всей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находят археологи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орудия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камни, скребки и рубила показывают, как люди резали мясо, снимали шкуры и обрабатывали дерево. По их форме учёные узнают, как менялись навыки древних мастеров.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фигурки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Бусины, подвески и маленькие фигурки показывают, что людям было важно не только выживать, но и создавать красивые вещи. Это говорит о воображении и внимании к деталям.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стоянок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костров, ям и мест для отдыха помогают представить жизнь на древней стоянке. Такие находки подсказывают, где люди готовили пищу и как устраивали жильё.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животных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костям можно понять, на кого охотились люди и какую пищу они добывали. Иногда на них остаются следы разделки, которые рассказывают о работе древних охотников.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современному человеку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развития человека по данным археологии и науки о древнем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в людях до сих пор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вместе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по-прежнему стараются быть рядом с семьёй и друзьями. Вместе легче справляться с трудностями, делиться делами и поддерживать друг друга, как это делали древние группы.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у старших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сегодня наблюдают за взрослыми, задают вопросы и запоминают полезные советы. Так передаются знания, умения и правила, которые помогают жить безопаснее и умнее.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близких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помогать тем, кто рядом, осталось очень важным. Когда человек поддерживает другого, он делает сильнее не только семью, но и всю общину вокруг себя.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Приспосабливаться к новому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Современным людям помогают дома, школа, книги и наука, но главное качество осталось прежним — умение привыкать к переменам. Это помогает не растеряться даже в новом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 древних находок в Африке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срок помогает представить, как давно люди начали путь от простых стоянок к сложной жизни, знаниям и открытиям.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млн лет назад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появились самые древние предки человека, с которых началась длинная история нашего вида.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учёных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 древней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нашли кости и следы, которые показали: древние люди уже ходили на двух ногах. Это было важным шагом, потому что руки стали свободнее для переноски пищи и изготовления орудий.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находки рассказали, что люди научились использовать огонь и жить рядом друг с другом. У костра было теплее, безопаснее и спокойнее, а значит, группа могла лучше заботиться о слабых и маленьких.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первых людях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начали долгий путь в Африке, добывали пищу, мастерили орудия и учились жить вместе. Их смелость и терпение положили начало истории человечества.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2026-05-26T07:10:45Z</dcterms:created>
  <dcterms:modified xsi:type="dcterms:W3CDTF">2026-05-26T07:10:45Z</dcterms:modified>
</cp:coreProperties>
</file>