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показывает общее: что подходит сразу двум группам. Знаки — ∩ и 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множеств: что общего у двух групп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— это группа предметов с одним общим признаком: игрушки, цифры, буквы, фрукты или школьные принадлежности. Пересечение помогает увидеть, какие элементы есть сразу в двух множествах, сравнивать и сортировать по признакам.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множество и почему мы ищем общее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общих элементов нет, пересечение будет пустым. Тогда мы используем знак ∅, чтобы было видно: «ничего общего» в списках не оказалось.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для 2 класса обычно берут короткие наборы: от 2 до 5 предметов. Так проще проверять совпадения и не запутаться, какие элементы действительно общие.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— это те элементы, которые встречаются в обоих множествах. Если предмет есть в первом и во втором списке, значит он относится к общей части сразу двух групп.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пересечение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A: яблоко, груша, банан. Множество B: банан, апельсин, яблоко. Пересечение A ∩ B — яблоко и банан: это те фрукты, которые повторяются в обоих наборах.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рисуют два пересекающихся круга с фруктами внутри. В общей части кругов размещают только совпадающие элементы, а «лишние» оставляют в своих кругах, не переходя через середину.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фруктами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A и B обозначают названия множеств. Они подсказывают, какие именно два списка предметов сравнивают в задании.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записывают только те элементы, которые есть и в первом, и во втором множестве. Все элементы, которые встречаются лишь в одном списке, в пересечение не попадают.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записывают знаком ∩. Например, запись A ∩ B читают как «пересечение A и B» — то есть мы ищем общие элементы двух множеств.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читается знак пересечения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пересечение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найти только совпадения и ничего не потерять.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схемах с кругами Эйлера каждое множество изображают отдельным кругом. Круги пересекаются, показывая, что между списками есть общие элементы или их может не быть.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 двух кругов находится посередине. Именно там отмечают пересечение, то есть те элементы, которые принадлежат обоим множествам сразу.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удобна для коротких списков: взглядом видно, что повторяется. Для второго класса это помогает быстрее находить совпадения и не забывать про «общую зону».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Эйлера и общая часть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Множества и общее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A: математика, чтение, музыка. Множество B: математика, окружающий мир, труд. Пересечение A ∩ B равно математике — это единственный предмет, который есть в обоих наборах.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выглядит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уместны тетрадь, карандаш или рюкзак рядом с двумя пересекающимися кругами. В середине, где круги пересекаются, показывают только «общий» предмет — математикy, без лишних.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со школьными предметами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множество A: кот, собака; множество B: яблоко, груша. В этих списках нет ни одного общего предмета, поэтому совпадения искать не нужно — их не существует.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пишут A ∩ B = ∅. Такой ответ показывает, что общая часть полностью отсутствует: ни один элемент не подходит сразу двум множествам.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двух множествах нет одинаковых элементов. Тогда пересечение будет пустым, потому что общая часть просто не образуется.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общих элементов нет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делает результат аккуратным. Даже если один и тот же элемент встретился дважды в условиях, в пересечение он попадёт как один общий элемент — только факт совпадения важен.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слово или игрушка показана в двух множествах, то в ответе она остаётся одной записью. Так проще читать пересечение и легче проверить себя.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пересечении один и тот же элемент не повторяется несколько раз. Если предмет есть в обоих множествах, он всё равно записывается в ответе только один раз, без дублей.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элементы записывают один раз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множество A — это кубик, мяч, кукла и машинка. Множество B содержит мяч, машинку и волчок. Тогда пересечение A ∩ B равно мяч и машинка — только то, что есть в обоих списках.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удобно показать два пересекающихся обруча: внутри каждого обруча располагаются свои игрушки. В месте пересечения остаются лишь общие игрушки, без лишних деталей и повторов — как в задании.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игрушками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12790"/>
            <a:ext cx="276900" cy="22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14384"/>
            <a:ext cx="276900" cy="3164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пересечение встречается в жизни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сравниваете два списка игр, пересечение подсказывает, во что вы можете играть вместе. Это помогает быстро найти общие варианты и не спорить из-за «не того» занятия.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ученик перечислил книги, а другой — свои, пересечение покажет, какие книги попали в оба списка. Так легче договориться о чтении и не пропустить подходящие варианты.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иногда важно заметить повторяющиеся буквы. Пересечение помогает выделить те буквы, которые встречаются и в одном, и в другом наборе символов, без путаницы.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 пенале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два набора школьных принадлежностей: например, что есть у вас и что нужно другу. Пересечение покажет одинаковые предметы, а значит поможет собрать похожий комплект.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ли общая часть?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пересечение двух множеств: оно либо непустое, либо пустое и обозначается ∅.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содержит 2, 4, 6 и 8, а B — 1, 2, 3 и 4. Совпадения видны сразу, поэтому легко найти ответ и потренировать внимательность.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(2 класс)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и 4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пересечении окажутся только эти два числа, потому что они входят и в A, и в B.
</a:t>
            </a:r>
            <a:endParaRPr lang="en-US" sz="39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множество A — это кот, лиса и медведь. Множество B включает лису, ежа и кот. Тогда пересечение A ∩ B получится кот и лиса — именно эти животные встречаются в обоих наборах.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подходят два пересекающихся круга с лесной сценой: в общей части показывают только животных из пересечения. Остальные животные остаются в своих кругах и не попадают «в середину».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животными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показывает только общие элементы двух множеств. То есть берутся исключительно те предметы, которые встречаются и в A, и в B, а всё остальное не учитывается.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показывает все элементы обоих множеств. В него попадает то, что есть хотя бы в одном множестве: и из A, и из B, даже если предмет встречается только один раз.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пересечении важно слово «вместе»: там остаются совпадения. Если такого совпадения нет, пересечение становится пустым и обозначается ∅, как сигнал «общего нет».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объединении ключевое слово другое — «всё, что есть». Поэтому объединение всегда шире пересечения и помогает собрать полный набор из двух списков без проверки совпадений.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пересечение отличается от объединения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 без ошибок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пересечение: совпадения должны быть только теми, что присутствуют в обоих множествах.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53008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319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 уроках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тренирует внимательность: нужно заметить, какие элементы встречаются в двух наборах сразу. Это помогает не пропускать детали при чтении заданий и проверке ответов.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информатике часто дают списки объектов и просят найти пересечения. Пересечение помогает быстро проверять, какие элементы действительно подходят под условия сразу двух вариантов.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списков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сравнивать множества пригодится на разных предметах. Вы учитесь искать совпадения, а затем аккуратно отделять общее от того, что подходит только к одному набору.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2 класса пересечение — удобный способ потренировать логику в коротких заданиях. Простые наборы предметов делают обучение понятным и помогают уверенно двигаться дальше.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упражнения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85300" y="194332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пересечение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— это общая часть двух множеств. Оно обозначается знаком ∩. На схеме пересечение находится там, где два круга накладываются друг на друга, и поэтому его легко представить визуально.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пересечении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6585300" y="419742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ставят 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общих элементов нет, пересечение становится пустым. Тогда используют знак ∅, чтобы показать: совпадений не обнаружено. Такой образ с двумя кругами помогает запомнить, где находится общее.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помогает находить общее между двумя множествами. Оно показывает только точные совпадения и не включает лишние элементы. Главные записи темы — ∩ и ∅. Для 2 класса это простой и полезный способ сравнивать предметы, числа и признаки.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множеств: короткий итог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2026-05-14T09:26:40Z</dcterms:created>
  <dcterms:modified xsi:type="dcterms:W3CDTF">2026-05-14T09:26:40Z</dcterms:modified>
</cp:coreProperties>
</file>