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прошлое и настоящее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векам, словам и тайнам родной речи.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живёт, пока им пользуются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меняется вместе с жизнью людей: появляются новые предметы, исчезают старые привычки, а знакомые слова продолжают жить в книгах, песнях и разговоре.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 речи к современному русскому языку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говорили на древнерусском языке. Он стал основой для будущего русского языка и помог сохранить главные слова и формы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русский язык продолжает развиваться. Он хранит старые корни и легко принимает новые слова, оставаясь понятным детям и взрослым.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произношение, окончания и некоторые буквы менялись. Речь становилась удобнее для общения, письма и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и буквы: как появился письменный русский язык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Русская письменность связана с азбукой Кирилла и Мефодия. Она помогла людям записывать речь и читать книги. Со временем написание стало проще и удобнее.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1708 году Пётр I упростил гражданский шрифт. Теперь в русском алфавите 33 буквы, и каждая из них точно передаёт звуки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в книгах и сказках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старых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встречаются в летописях, былинах и древних текстах. Они помогают увидеть, как говорили люди много лет назад, и делают чтение особенно интересным.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уста, чело, перст, ланиты и очи звучат торжественно и красиво. В сказках они создают особое настроение и словно переносят читателя в прошлое.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красоты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редко используются в обычном разговоре, но они украшают текст. Благодаря им речь становится выразительной, необычной и немного волшебной.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в нашей жизни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Когда появляется новый предмет или занятие, людям нужно имя. Так в языке возникают слова, которые сначала кажутся непривычными, а потом становятся обычными.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смартфон, интернет, блог, робот и сканер пришли вместе с новыми технологиями. Они помогают быстро и точно называть то, что раньше не существовало.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слово может прижиться очень быстро. Сегодня оно звучит повсюду, а завтра уже кажется таким знакомым, будто было в языке всегда.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появляется и меняется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слово входит в речь и живёт дальше.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пришедшие из других языков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принимает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умеет дружить с другими языками. Когда появляются новые вещи или занятия, он охотно берёт удобные слова, чтобы говорить точнее и современнее.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футбол пришло вместе с самой игрой. Оно помогло быстро назвать любимое спортивное занятие, которое знают и взрослые, и дети.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школьные и 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тетрадь и карандаш давно стали привычными. Сейчас трудно представить урок без них, хотя когда-то эти слова тоже пришли из других языков.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новинки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шоколад тоже пришло извне, но давно стало своим. Заимствованные слова не мешают языку, а делают его богаче и удобнее для жизни.
</a:t>
            </a:r>
            <a:endParaRPr lang="en-US" sz="11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помнят с детства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короткой фразе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звучат как маленькие уроки жизни. Они учат трудиться, быть терпеливым и не бросать дело на полпути. Поэтому дети легко запоминают их и повторяют, когда нужно напомнить себе о важном.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живут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передавались от бабушек и дедушек к внукам, а потом попадали в книги. В них нет длинных объяснений — только меткая мысль и яркий образ, который сразу понимаешь.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букв помогает записывать слова о самых близких людях: мама, папа, дом, семья.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алфавит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есть в современном русском алфавите.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узнаёт историю языка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сказки, пословицы и стихи. В них встречаются знакомые и необычные слова, и становится интересно, как язык жил раньше.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старых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былинах школьник находит устаревшие слова, красивые обороты и старинные формы. Они помогают представить речь прошлых веков.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выводы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приходят на помощь словари. Они объясняют значения, происхождение и написание слов, а история языка превращается в настоящую сокровищницу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которые берегли красивую речь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слово звучит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умел писать так, что даже сложные мысли звучали ясно и живо. В его строках рядом стоят простые слова, народные выражения и точные образы, поэтому читать их интересно и сегодня.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Чехов: точность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Антон Чехов показывали, что речь может быть очень выразительной без длинных объяснений. Одно точное слово у них часто говорит больше, чем целый абзац, и именно этим они так запоминаются.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Крылов: мудрость в короткой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Ивана Крылова легко запоминаются, потому что в них есть яркие герои, смешные ситуации и точные пословичные фразы. Читатель не только улыбается, но и замечает, как метко работает русский язык.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речи в разных местах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России одни и те же предметы могут называться по-разному. Это не ошибка, а особенность местной речи, которая показывает живую историю слова.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немного иначе произносят звуки или ставят ударение. Такие различия помогают услышать, что русский язык звучит не одинаково, а по-своему в каждом уголке страны.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не мешают понимать общий язык. Они делают речь более красочной, как узор на большой ткани, где каждая ниточка добавляет свой цвет.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из прошлого в настоящее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старинное слово может сохраниться в культуре и снова стать интересным для читателей и школьников.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языку быть точным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помогает правильно писать слова, чтобы мысль не терялась. Когда буквы стоят на своём месте, читать и понимать текст намного легче.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подсказывает, где сделать паузу, а где выделить важную часть. Без знаков препинания предложение может стать похожим на запутанную дорожку.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тоже важно: оно помогает произносить слова верно и не путать похожие формы. Одно неверное ударение иногда меняет звучание всей фразы.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меняются осторожно, поэтому язык остаётся понятным и для старых книг, и для новых текстов. Это делает его надёжным помощником в любой ситуации.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интернете и в школе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и социальных сетях люди часто пишут коротко. Они используют сокращения, простые фразы и смайлики, чтобы ответить быстро и не потерять настроение.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язык для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учебниках, тетрадях и книгах нужен более аккуратный язык. Здесь важно писать точно, понятно и без лишней спешки, чтобы мысль звучала ясно и красиво.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— верные помощники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объясняет, что значит слово, и помогает выбрать верное значение. Это особенно полезно, когда одно слово умеет «прятать» несколько смыслов.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правильное написание слов. С ним легче не ошибиться в трудных местах и уверенно писать даже длинные и непростые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рассказывает, откуда слово пришло и как менялось со временем. Это словно путешествие в прошлое, где у каждого слова есть своя история.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языке сохраняется, а что меняется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названия новых предметов, способы общения и некоторые слова, которые выходят из ежедневной речи. Жизнь идёт вперёд, и язык шагает рядом.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силён тем, что умеет беречь старое и принимать новое без ссоры. Он не забывает прошлое, но и не боится будущего.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остаются важные правила, привычные слова и книги, которые читают уже много лет. Это помогает языку быть узнаваемым и крепким.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язык называют богатым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много слов для одного и того же предмета, а ещё есть ласковые и уменьшительные формы. Поэтому речь может быть тёплой, точной, строгой или очень нежной.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 выразительные сравнения помогают выбрать именно то слово, которое нужно. Из-за этого русский язык звучит ярко, а иногда даже кажется немного волшебным.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память и движение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хранит опыт прошлого и уверенно живёт сегодня. Он растёт вместе с людьми, остаётся понятным детям и взрослым и каждый день открывает новые возможности для мысли и слова.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2026-05-21T21:34:22Z</dcterms:created>
  <dcterms:modified xsi:type="dcterms:W3CDTF">2026-05-21T21:34:22Z</dcterms:modified>
</cp:coreProperties>
</file>