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развития биологии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античных наблюдений до геномики: как наука о жизни стала современной.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историю биологии
</a:t>
            </a:r>
            <a:endParaRPr lang="en-US" sz="3707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 показывает, как на смену общим рассуждениям пришли наблюдение, эксперимент, микроскопия и проверяемые гипотезы. Без этого пути невозможно понять, почему современная биология так точна и практична.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истоки биологических знаний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одним из первых описал множество животных, сравнивал их строение, способы размножения и образ жизни, стремясь упорядочить живую природу на основе наблюдений.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 животные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Теофраст, ученик Аристотеля, заложил основы ботаники: он изучал строение растений, их размножение и практическое значение для человека, расширив представления о растительном мире.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Теофраст и растения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античности возникла важная идея: строение организма связано с его образом жизни и условиями существования. Этот подход стал отправной точкой для дальнейшего научного анализа живого.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обобщения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знания о живой природе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средневековой Европе естествознание развивалось медленнее из-за авторитета религиозных и философских текстов, которые часто считались важнее собственного наблюдения и опыта.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науки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арабском мире продолжались изучение медицины, анатомии и лекарственных растений, а античные труды сохранялись, переводились и использовались как источник практических знаний.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Арабская традиция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Трактаты о болезнях, лечении и свойствах растений накапливали сведения, которые позднее стали опорой для ученых эпохи Возрождения и новой анатомии.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Врачебные рукописи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лекарственных растений и анатомические схемы помогали передавать знания точнее и отражали рост интереса к наблюдению реальных объектов природы.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изображения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развития биологии по векам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этап расширял объект исследования: от внешнего описания организмов к клеткам, молекулам и наследственной информации.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общепринятой хронологии развития биологии; обобщение для учебной диаграммы.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постоянное усложнение биологии и переход от описательной науки к точным междисциплинарным исследованиям.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9263" y="-8450"/>
            <a:ext cx="447377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 и анатомическая революция
</a:t>
            </a:r>
            <a:endParaRPr lang="en-US" sz="2415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Возрождения всё чаще опирались на непосредственное наблюдение. Изучение человеческого тела стало основой более точного понимания строения органов и тканей.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тело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 в 1543 году опубликовал труд «О строении человеческого тела», основанный на анатомических вскрытиях, и тем самым изменил медицинскую традицию.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Везалий и вскрытия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 оставил точные анатомические рисунки мышц, костей и органов. Его работы показали, насколько важны опыт, наблюдение и визуальная фиксация деталей.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Леонардо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 и открытие клеточного уровня жизни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XVII века открыл исследователям ранее скрытые структуры живого. С его помощью биология получила возможность изучать объекты, недоступные невооружённому глазу.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мир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с усовершенствованными линзами увидел бактерии, простейших, сперматозоиды и эритроциты, показав, насколько разнообразен микромир живых существ.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1665 году Роберт Гук рассмотрел срез пробки и ввёл термин «клетка». Это наблюдение стало важным шагом к пониманию клеточного строения организмов.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которые изменили биологию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отдельные открытия постепенно перестраивали представления о живой природе.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биологии шло через последовательные открытия, каждое из которых уточняло классификацию, наследственность и происхождение видов.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из курса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Карла Линнея
</a:t>
            </a:r>
            <a:endParaRPr lang="en-US" sz="2700" dirty="0"/>
          </a:p>
        </p:txBody>
      </p:sp>
      <p:sp>
        <p:nvSpPr>
          <p:cNvPr id="13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097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создал универсальную систему названий организмов, которая позволила ученым из разных стран говорить о видах однозначно и без путаницы.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67100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науки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5600" y="3600946"/>
            <a:ext cx="37887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упростила сравнение видов, сбор научных данных и обучение, а также стала фундаментом для дальнейших биологических классификаций.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5596" y="3258746"/>
            <a:ext cx="31584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науки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3339885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Бинарная номенклатура использует два латинских слова: название рода и вида, например Homo sapiens. Такой принцип сделал классификацию короткой и точной.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339888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название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212673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системе Линнея выделяются вид, род, семейство, отряд, класс, тип и царство. Эта последовательность помогает упорядочивать огромный мир живых организмов.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6212675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таксонов
</a:t>
            </a:r>
            <a:endParaRPr lang="en-US" sz="1100" dirty="0"/>
          </a:p>
        </p:txBody>
      </p:sp>
      <p:sp>
        <p:nvSpPr>
          <p:cNvPr id="22" name="Text 10"/>
          <p:cNvSpPr txBox="1"/>
          <p:nvPr/>
        </p:nvSpPr>
        <p:spPr>
          <a:xfrm>
            <a:off x="4836100" y="3600946"/>
            <a:ext cx="37887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современная биология уточнила детали, принципы Линнея до сих пор лежат в основе научного названия и структурирования живой природы.
</a:t>
            </a:r>
            <a:endParaRPr lang="en-US" sz="1000" dirty="0"/>
          </a:p>
        </p:txBody>
      </p:sp>
      <p:sp>
        <p:nvSpPr>
          <p:cNvPr id="23" name="Text 11"/>
          <p:cNvSpPr txBox="1"/>
          <p:nvPr/>
        </p:nvSpPr>
        <p:spPr>
          <a:xfrm>
            <a:off x="4836096" y="3258746"/>
            <a:ext cx="31584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подхода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сформировалась клеточная теория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микроскопических наблюдений к выводу о единстве строения живого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Чарльза Дарвина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1859 году Дарвин опубликовал «Происхождение видов», где предложил объяснение разнообразия живого мира не через случайность, а через длительное историческое изменение организмов под действием природы.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изменившая биологию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показал, что особи одного вида не одинаковы: различия передаются потомкам и становятся материалом для отбора. Именно изменчивость делает возможным появление новых приспособлений.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организмы постоянно конкурируют за пищу, пространство, убежища и партнёров. Выживают и размножаются те, чьи признаки лучше соответствуют условиям среды и уменьшают риск гибели.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признаки постепенно накапливаются в популяциях, а менее удачные исчезают. Так теория Дарвина объяснила происхождение видов, их приспособленность и общее родство всех организмов.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дала биологии генетика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связала наблюдения о признаках организмов с конкретными механизмами наследования и объяснила, почему виды сохраняют устойчивость, но при этом остаются изменчивыми.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практическую ценность генетика дала благодаря пониманию наследования, роли хромосом и мутаций, что стало основой современной селекции и медицины.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молекулярная биология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ДНК, предложенная в 1953 году, стала поворотным моментом в биологии. Она показала, что наследственная информация может быть записана в последовательности нуклеотидов и точно копироваться при делении клетки.
</a:t>
            </a:r>
            <a:endParaRPr lang="en-US" sz="1077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как ключ к наследственности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генетического кода объяснила, как триплеты нуклеотидов задают последовательность аминокислот в белке. Благодаря этому стало понятнее, как информация в ДНК превращается в структуру и функции организма.
</a:t>
            </a:r>
            <a:endParaRPr lang="en-US" sz="1059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«читает» генетический код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ДНК быстро вышло за рамки теории. Оно открыло путь к методам анализа генов, диагностике наследственных болезней и созданию технологий, которые используют молекулярные механизмы клетки в медицине и науке.
</a:t>
            </a:r>
            <a:endParaRPr lang="en-US" sz="1037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структуры к технологиям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идеи, расширившие биологию до уровня планеты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связи организмов между собой и с окружающей средой. Этот подход помог увидеть, что живые системы нельзя понимать изолированно: их развитие зависит от условий обитания и взаимодействий.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показал, что живое вещество активно преобразует оболочки Земли. Биосфера стала рассматриваться как единая система, где жизнь влияет на состав воздуха, почв и круговорот веществ.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 биосфере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и биосферный подход объединил отдельные виды, сообщества и планетарные процессы. Это сделало биологию наукой не только о организмах, но и о динамике всей земной среды.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уровней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современным биотехнологиям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отражает расширение объекта биологии — от внешнего описания организмов к клеткам, генам и экосистемам.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биологии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области быстро развиваются благодаря секвенированию ДНК, цифровым базам данных и точным методам анализа клеток, тканей и молекул.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учебным направлениям современной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сегодня становится междисциплинарной: данные, полученные в одной области, всё чаще используются в медицине, сельском хозяйстве и экологическом мониторинге.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801" y="1345200"/>
            <a:ext cx="4572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Открытия, изменившие биологию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за два века биология перешла от объяснения строения организмов к анализу наследственности и точному управлению генетическим материалом.
</a:t>
            </a:r>
            <a:endParaRPr lang="en-US" sz="149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биологии: ключевые открытия XIX–XXI веков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 этих открытий не только изменило науку, но и открыло практические методы диагностики, исследования и лечения.
</a:t>
            </a:r>
            <a:endParaRPr lang="en-US" sz="16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 повседневной жизни человека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Вакцины, антибиотики и современные методы диагностики основаны на знаниях о микроорганизмах, иммунной системе и наследственности. Именно биология помогает предотвращать инфекции и выявлять болезни на ранних стадиях.
</a:t>
            </a:r>
            <a:endParaRPr lang="en-US" sz="1166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болезней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продуктов, изучение состава пищи и работа с полезными микроорганизмами позволяют создавать безопасные и питательные продукты. Биологические методы важны для пищевой промышленности и сельского хозяйства.
</a:t>
            </a:r>
            <a:endParaRPr lang="en-US" sz="1148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и животных использует законы наследственности и изменчивости, чтобы получать более устойчивые и продуктивные формы. Это напрямую влияет на продовольственную безопасность и качество сырья.
</a:t>
            </a:r>
            <a:endParaRPr lang="en-US" sz="1187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урожайность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защищать редкие виды, восстанавливать экосистемы и оценивать влияние человека на среду. Без этих знаний невозможно принимать ответственные решения в области экологии и охраны природы.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биологии в России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Мечников открыл явление фагоцитоза и доказал важность клеточной защиты организма. Его исследования стали основой для развития иммунологии и получили мировое признание, включая Нобелевскую премию.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и иммунология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Вернадский сформулировал учение о биосфере и подчеркнул преобразующую роль жизни на Земле. Его идеи связали биологию с географией, геохимией и экологией.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живое вещество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изучал процессы пищеварения и деятельность нервной системы, создавая строгую экспериментальную физиологию. Его труды показали, как точно можно исследовать функции живого организма.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органов и нервной системы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наука, которая учит понимать жизнь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 показывает, как от простых наблюдений наука пришла к изучению клеток, генов и экосистем. Чем глубже знание, тем больше его практическая ценность для человека.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2026-06-01T15:19:46Z</dcterms:created>
  <dcterms:modified xsi:type="dcterms:W3CDTF">2026-06-01T15:19:46Z</dcterms:modified>
</cp:coreProperties>
</file>