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jpe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jpe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ты живёшь: дом, улица, город и страна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улица, район и страна складываются в одно важное место жизни.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Адрес: как найти свой дом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жительства помогает понять, где человек живёт, кому доставить письмо и как быстро найти нужный дом. Знать свой адрес важно и для обычной жизни, и для безопасности: это помогает не растеряться и уверенно назвать свой дом.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3387226"/>
            <a:ext cx="493200" cy="394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1788155"/>
            <a:ext cx="493200" cy="43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84939" y="3337906"/>
            <a:ext cx="3699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54114" y="1760755"/>
            <a:ext cx="431550" cy="493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— первое и главное место для человека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семьи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 живут близкие люди, которые заботятся друг о друге. У каждого обычно есть свой любимый уголок: кровать, стол, кресло или место для игр и отдыха.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погоды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укрывает от дождя, снега, ветра, холода и шума. Внутри тепло и спокойно, поэтому здесь можно отдыхать, играть, читать и чувствовать себя в безопасности.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Любой, но свой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может быть большим или маленьким, высоким или одноэтажным. Но для семьи он всегда остаётся самым важным местом, потому что именно здесь начинается каждый день.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Вещи на своих местах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 хранятся книги, игрушки, одежда и семейные фотографии. Когда у каждой вещи есть своё место, их легче находить, а в комнатах становится аккуратно и уютно.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6400" y="491862"/>
            <a:ext cx="39792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Квартира и частный дом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4707906" y="852173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Квартира находится в многоэтажном доме, где рядом живут другие семьи. У неё есть номер, а путь к двери часто проходит через подъезд и лестницу.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07906" y="467438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Квартира в доме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707906" y="4172717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дома устроены по-разному, но каждый из них нужен людям для жизни. Главное — знать, где находится своё жильё, чтобы легко его найти.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4707906" y="3787982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707906" y="3065869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дома и квартиры могут быть окна, двери, почтовый ящик, подъезд и двор. Эти детали помогают узнать место, где живёт человек, словно маленькие подсказки на карте.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07906" y="2681134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снаружи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4707906" y="1959021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Частный дом стоит отдельно и может иметь двор, сад, крыльцо или гараж. К нему ведёт свой адрес, а иногда и табличка с названием улицы.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4707906" y="1574286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Частный дом отдельно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44747"/>
            <a:ext cx="2806500" cy="17705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комнаты бывают в доме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511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гостиной вся семья может вместе читать, смотреть фотографии, разговаривать или принимать гостей. Обычно это самая общая и уютная комната в доме.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511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Гостиная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3319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ванной умываются, моют руки, чистят зубы и принимают душ или ванну. Чистота здесь помогает чувствовать себя бодро и аккуратно каждый день.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3319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Ванная комната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6127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прихожей оставляют обувь и верхнюю одежду, а в детской играют, рисуют и учатся. У каждой комнаты своё дело, поэтому в доме удобно жить.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6127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Прихожая и детская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3319125" y="1801719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кухне готовят еду, завтракают и собираются за столом. Здесь часто слышно, как кипит чайник и звенят ложки — значит, дом уже проснулся.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3319308" y="1425794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
</a:t>
            </a:r>
            <a:endParaRPr lang="en-US" sz="1100" dirty="0"/>
          </a:p>
        </p:txBody>
      </p:sp>
      <p:sp>
        <p:nvSpPr>
          <p:cNvPr id="21" name="Text 10"/>
          <p:cNvSpPr txBox="1"/>
          <p:nvPr/>
        </p:nvSpPr>
        <p:spPr>
          <a:xfrm>
            <a:off x="6127125" y="1801719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спальне отдыхают и спят после длинного дня. Это тихое место, где помогают набраться сил для игр, учёбы и новых открытий.
</a:t>
            </a:r>
            <a:endParaRPr lang="en-US" sz="900" dirty="0"/>
          </a:p>
        </p:txBody>
      </p:sp>
      <p:sp>
        <p:nvSpPr>
          <p:cNvPr id="22" name="Text 11"/>
          <p:cNvSpPr txBox="1"/>
          <p:nvPr/>
        </p:nvSpPr>
        <p:spPr>
          <a:xfrm>
            <a:off x="6127308" y="1425794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Спальня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1810075"/>
            <a:ext cx="493200" cy="394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80775" y="1760755"/>
            <a:ext cx="3699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19600" y="1760755"/>
            <a:ext cx="30825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15275" y="3364354"/>
            <a:ext cx="493200" cy="43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23275" y="3386274"/>
            <a:ext cx="493200" cy="39456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11125" y="496075"/>
            <a:ext cx="81672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Двор, улица и район рядом с домом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7" name="Text 2"/>
          <p:cNvSpPr txBox="1"/>
          <p:nvPr/>
        </p:nvSpPr>
        <p:spPr>
          <a:xfrm>
            <a:off x="1193850" y="1759850"/>
            <a:ext cx="18684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для прогулок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511125" y="2361325"/>
            <a:ext cx="25512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дети играют, гуляют и встречаются с друзьями. Здесь могут быть качели, скамейки, деревья и клумбы, которые делают место живым и приятным.
</a:t>
            </a:r>
            <a:endParaRPr lang="en-US" sz="900" dirty="0"/>
          </a:p>
        </p:txBody>
      </p:sp>
      <p:sp>
        <p:nvSpPr>
          <p:cNvPr id="19" name="Text 4"/>
          <p:cNvSpPr txBox="1"/>
          <p:nvPr/>
        </p:nvSpPr>
        <p:spPr>
          <a:xfrm>
            <a:off x="4001850" y="1759850"/>
            <a:ext cx="18684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 на карте города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3319125" y="2361325"/>
            <a:ext cx="25512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 — это часть города или посёлка, где находятся дома и дороги. Он похож на большой соседский мир, в котором всё расположено рядом и понятно.
</a:t>
            </a:r>
            <a:endParaRPr lang="en-US" sz="900" dirty="0"/>
          </a:p>
        </p:txBody>
      </p:sp>
      <p:sp>
        <p:nvSpPr>
          <p:cNvPr id="21" name="Text 6"/>
          <p:cNvSpPr txBox="1"/>
          <p:nvPr/>
        </p:nvSpPr>
        <p:spPr>
          <a:xfrm>
            <a:off x="6809850" y="1759850"/>
            <a:ext cx="18684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и знаки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6127125" y="2361325"/>
            <a:ext cx="25512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улицах стоят знаки, пешеходные переходы и светофоры. Они помогают людям идти безопасно и не превращать обычную дорогу в головоломку.
</a:t>
            </a:r>
            <a:endParaRPr lang="en-US" sz="900" dirty="0"/>
          </a:p>
        </p:txBody>
      </p:sp>
      <p:sp>
        <p:nvSpPr>
          <p:cNvPr id="23" name="Text 8"/>
          <p:cNvSpPr txBox="1"/>
          <p:nvPr/>
        </p:nvSpPr>
        <p:spPr>
          <a:xfrm>
            <a:off x="2598000" y="3336049"/>
            <a:ext cx="18684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 рядом с домом
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1915275" y="3937524"/>
            <a:ext cx="25512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 соединяет дома, остановки, магазины и другие нужные места. По ней идут пешеходы, едут машины, а фонари и знаки помогают всем не путаться.
</a:t>
            </a:r>
            <a:endParaRPr lang="en-US" sz="900" dirty="0"/>
          </a:p>
        </p:txBody>
      </p:sp>
      <p:sp>
        <p:nvSpPr>
          <p:cNvPr id="25" name="Text 10"/>
          <p:cNvSpPr txBox="1"/>
          <p:nvPr/>
        </p:nvSpPr>
        <p:spPr>
          <a:xfrm>
            <a:off x="5406000" y="3336049"/>
            <a:ext cx="18684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и площадка
</a:t>
            </a:r>
            <a:endParaRPr lang="en-US" sz="1100" dirty="0"/>
          </a:p>
        </p:txBody>
      </p:sp>
      <p:sp>
        <p:nvSpPr>
          <p:cNvPr id="26" name="Text 11"/>
          <p:cNvSpPr txBox="1"/>
          <p:nvPr/>
        </p:nvSpPr>
        <p:spPr>
          <a:xfrm>
            <a:off x="4723275" y="3937524"/>
            <a:ext cx="25512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домом могут быть парк и детская площадка. Там удобно гулять, бегать, отдыхать и просто смотреть по сторонам, как будто вокруг всё приглашает на прогулку.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дома до школы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ребёнок проходит безопасный маршрут от дома к школе.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посёлок и деревня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475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много домов, дорог, машин, магазинов и транспорта. Здесь всё кипит и движется, как будто весь день кто-то спешит по важным делам.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75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3283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посёлке жителей обычно меньше, чем в городе, но тоже есть дома, школа, магазин и знакомые улицы. Здесь легче узнавать соседей и дорогу домой.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283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Посёлок
</a:t>
            </a:r>
            <a:endParaRPr lang="en-US" sz="1500" dirty="0"/>
          </a:p>
        </p:txBody>
      </p:sp>
      <p:sp>
        <p:nvSpPr>
          <p:cNvPr id="16" name="Text 6"/>
          <p:cNvSpPr txBox="1"/>
          <p:nvPr/>
        </p:nvSpPr>
        <p:spPr>
          <a:xfrm>
            <a:off x="6091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деревне часто видны сады, огороды, поля, луг и лес рядом. Там тише, просторнее и заметнее природа, которая будто здоровается с каждым утром.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091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 и номер дома помогают найти адрес
</a:t>
            </a:r>
            <a:endParaRPr lang="en-US" sz="27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улица получает имя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улицы есть своё название, и оно помогает людям не теряться в большом районе. Если назвать улицу правильно, нужный дом становится гораздо легче найти.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Номер дома и квартиры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одной улице стоят дома с разными номерами, а в большом доме каждая квартира тоже имеет свой номер. Вместе они подсказывают точную дверь, куда нужно постучать.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района подсказывает путь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или карте можно увидеть дом, школу, парк и магазин. Такие значки помогают понять, где что находится, и превратить поиск адреса в понятное маленькое путешествие.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1788155"/>
            <a:ext cx="493200" cy="43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3364955"/>
            <a:ext cx="493200" cy="43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20950" y="1755989"/>
            <a:ext cx="493200" cy="43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75550" y="1760755"/>
            <a:ext cx="431550" cy="49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44725" y="3337555"/>
            <a:ext cx="493200" cy="4932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11125" y="496075"/>
            <a:ext cx="82032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находится рядом и зачем это нужно
</a:t>
            </a:r>
            <a:endParaRPr lang="en-US" sz="25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1055557" y="17598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Магазин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511125" y="2361323"/>
            <a:ext cx="30885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магазине покупают продукты, тетради и нужные мелочи для дома. Он помогает быстро принести всё необходимое, не отправляясь за этим далеко.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1055571" y="33366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Аптека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511125" y="3938123"/>
            <a:ext cx="3088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аптеке покупают лекарства и товары для здоровья. Она нужна, чтобы заботиться о себе и не забывать о важной помощи рядом с домом.
</a:t>
            </a:r>
            <a:endParaRPr lang="en-US" sz="1000" dirty="0"/>
          </a:p>
        </p:txBody>
      </p:sp>
      <p:sp>
        <p:nvSpPr>
          <p:cNvPr id="20" name="Text 6"/>
          <p:cNvSpPr txBox="1"/>
          <p:nvPr/>
        </p:nvSpPr>
        <p:spPr>
          <a:xfrm>
            <a:off x="7120950" y="3006525"/>
            <a:ext cx="1593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автобусной остановке ждут автобус или другой транспорт. Это место помогает добираться до школы, дома, кружков и других важных дел без лишней беготни.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7120950" y="2315200"/>
            <a:ext cx="15933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Остановка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4389157" y="17598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3844725" y="2361323"/>
            <a:ext cx="30885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библиотеке хранятся книги, журналы и интересные истории. Туда приходят читать, выбирать новое и находить ответы, если любопытство вдруг проснулось.
</a:t>
            </a:r>
            <a:endParaRPr lang="en-US" sz="1000" dirty="0"/>
          </a:p>
        </p:txBody>
      </p:sp>
      <p:sp>
        <p:nvSpPr>
          <p:cNvPr id="24" name="Text 10"/>
          <p:cNvSpPr txBox="1"/>
          <p:nvPr/>
        </p:nvSpPr>
        <p:spPr>
          <a:xfrm>
            <a:off x="4389171" y="33366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Почта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3844725" y="3938123"/>
            <a:ext cx="3088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Почта доставляет письма, открытки и посылки. Она помогает людям передавать новости и получать приятные сюрпризы от друзей и родных.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92835" y="533134"/>
            <a:ext cx="79593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которые помогают в нашем месте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444500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Дворник убирает двор, дорожки и подъезды, чтобы людям было приятно и безопасно ходить рядом с домом. Его работа незаметна, но именно она помогает улице оставаться аккуратной каждый день.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44500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двор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253095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Строители возводят дома, школы и другие здания, без которых людям трудно жить удобно. Они работают с материалами, техникой и планом, чтобы появлялись прочные и тёплые дома.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3253095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дом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6061695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Почтальон приносит письма, открытки и посылки по нужному адресу. Благодаря его работе люди получают важные новости, подарки и документы вовремя, даже если живут далеко друг от друга.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6061695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и посылки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3253095" y="37803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помогает, когда кто-то заболел, а учитель учит детей нужным и добрым вещам. Полицейский следит за порядком, чтобы во дворе, на улице и в городе было спокойнее.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3253095" y="32336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и порядок
</a:t>
            </a:r>
            <a:endParaRPr lang="en-US" sz="1200" dirty="0"/>
          </a:p>
        </p:txBody>
      </p:sp>
      <p:sp>
        <p:nvSpPr>
          <p:cNvPr id="20" name="Text 10"/>
          <p:cNvSpPr txBox="1"/>
          <p:nvPr/>
        </p:nvSpPr>
        <p:spPr>
          <a:xfrm>
            <a:off x="6061695" y="37803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Водители, продавцы и другие работники тоже делают жизнь удобной каждый день. Их труд соединяет дома, дороги, магазины и школы в одно понятное и нужное людям место.
</a:t>
            </a:r>
            <a:endParaRPr lang="en-US" sz="900" dirty="0"/>
          </a:p>
        </p:txBody>
      </p:sp>
      <p:sp>
        <p:nvSpPr>
          <p:cNvPr id="21" name="Text 11"/>
          <p:cNvSpPr txBox="1"/>
          <p:nvPr/>
        </p:nvSpPr>
        <p:spPr>
          <a:xfrm>
            <a:off x="6061695" y="32336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всех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правильно назвать свой адрес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 называют по порядку: от самой большой части к самой точной, чтобы письмо, посылка или гость нашли нужный дом без ошибки.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102" y="1246155"/>
            <a:ext cx="1896000" cy="1766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925" y="1246155"/>
            <a:ext cx="1896000" cy="17663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925" y="3018330"/>
            <a:ext cx="1896000" cy="176639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привычки делают дом родным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6630773" y="1874750"/>
            <a:ext cx="20493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другой семье перед сном в комнате становится тихо. Один ребёнок листает книгу, другой рассматривает рисунки на стене, а из окна падает мягкий свет. Такие спокойные минуты помогают дому быть уютным и знакомым.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6630924" y="1341025"/>
            <a:ext cx="20493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чтение перед сном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418150" y="1874750"/>
            <a:ext cx="20499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семье каждый вечер собираются на кухне: кто-то рассказывает про школу, кто-то режет хлеб, а кто-то наливает чай. На столе стоит любимая чашка, рядом лежит книга, и разговоры звучат особенно тепло.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2418301" y="1341025"/>
            <a:ext cx="20499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за одним столом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2418300" y="3646925"/>
            <a:ext cx="20496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доме отмечают день рождения, на двери появляются шарики, а на полке — открытки и фотографии. Семейные праздники, подарки и тёплые слова напоминают: здесь каждого ждут, помнят и очень любят.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2418451" y="3113200"/>
            <a:ext cx="20496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добрые знаки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6325" y="522450"/>
            <a:ext cx="2559300" cy="24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Многоэтажный дом и соседи
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344100" y="852174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многоэтажном доме у каждой семьи есть своё жильё, а рядом живут другие люди. Это удобно, но требует уважения к соседям и бережного отношения к общим местам.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100" y="467439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Своя квартира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44100" y="4172122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Подъезд, площадка у лифта и дверь в дом выглядят лучше, если их не пачкать и не оставлять мусор. Чистый общий дом радует и взрослых, и детей.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344100" y="3787388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и порядок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344100" y="3065473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здороваются в подъезде, не шумят поздно вечером и помогают сохранять порядок. Простые добрые правила делают жизнь рядом спокойной и приятной для всех.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344100" y="2680738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соседи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3344100" y="1958823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Лифт, лестница, домофон и почтовые ящики делают жизнь в доме удобнее. По ним легко найти нужный этаж, квартиру и вход, даже если дом очень большой.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3344100" y="1574089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помощники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для игр, отдыха и встреч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во дворе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просыпается вместе с домом: здесь уже видны дорожки, скамейки, деревья и клумбы. Рано утром удобно пройтись, подышать свежим воздухом и поздороваться с соседями.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прогулки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во дворе слышны голоса детей, скрип качелей и стук мяча. Здесь можно играть, кататься, лепить куличи в песочнице и встречаться с друзьями после школы.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и порядок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важно убрать игрушки, не мусорить и беречь горки, скамейки и растения. Тогда двор остаётся чистым, красивым и приятным для всех жителей дома.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рядом с домом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581950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дороги нужно идти только по тротуару и не выбегать на проезжую часть. Так ребёнок остаётся в безопасном месте и лучше замечает машины и других людей.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82225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Идти по тротуару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81950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уходить далеко без взрослых, играть на дороге или открывать дверь незнакомым людям. Осторожность помогает не попасть в опасную ситуацию возле дома и во дворе.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82225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уходить одному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4793659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Улицу переходят только по переходу и обязательно смотрят по сторонам. Если есть светофор, нужно ждать зелёный сигнал, даже если кажется, что машин совсем нет.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93934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Переходить правильно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4793659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должен помнить свой адрес и телефон экстренных служб. Если случится беда, эти данные помогут быстрее получить помощь и вернуться домой спокойно.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793934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Знать важное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50142"/>
            <a:ext cx="4212000" cy="16617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5779" y="1250142"/>
            <a:ext cx="4212000" cy="166176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дом стоит не в городе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115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деревенская улица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115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деревне дома часто стоят далеко друг от друга, а вокруг видно сад, огород и широкий луг. Машин здесь меньше, поэтому по утрам слышно пение птиц, а дорога кажется спокойнее и просторнее.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7414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у природы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7414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окраине или за городом рядом с домом могут быть лес, поле, речка или холм. Дети здесь быстрее замечают следы животных, свежий ветер и большие открытые пространства, где особенно приятно гулять.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место, где живут люди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вокруг одного дома постепенно появляются улица, дороги и нужные людям места, а затем вырастает более удобный район.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про количество комнат, а про близких людей и тёплые привычки, которые делают жильё родным и узнаваемым для ребёнка.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становится целым миром, когда в нём живут любовь, забота и общие воспоминания.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человека есть своё место на Земле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улица, город или село складываются в знакомый мир, где важно знать свой адрес и беречь близких. Тогда путь домой всегда будет понятным, спокойным и добрым.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2026-05-26T03:46:16Z</dcterms:created>
  <dcterms:modified xsi:type="dcterms:W3CDTF">2026-05-26T03:46:16Z</dcterms:modified>
</cp:coreProperties>
</file>