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дыхательные движения и жизненная емкость легких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дыхание и емкость легких — основы здоровья человека.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дыхательных движений и жизненной емкости легких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движения обеспечивают кислород и удаляют углекислый газ. Жизненная емкость легких показывает, сколько воздуха организм может эффективно использовать. Это важно для поддержания обмена веществ и здоровья.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вдох и роль мышц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вдоха диафрагма и межреберные мышцы сокращаются, расширяя грудную клетку и позволяя воздуху поступать в легкие. Это требует энергии и усилий.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Выдох и расслабление мышц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Выдох обычно происходит пассивно — мышцы расслабляются, грудная клетка сжимается, воздух выходит. При физической нагрузке выдох становится активным, требуя дополнительной работы мышц.
</a:t>
            </a:r>
            <a:endParaRPr lang="en-US" sz="1319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дыханием в мозге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Дыхательным процессом руководит продолговатый мозг, который регулирует частоту и глубину дыхания в ответ на потребности организма.
</a:t>
            </a:r>
            <a:endParaRPr lang="en-US" sz="1503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вдоха и выдоха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строение грудной клетки влияет на дыхание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расширяется за счёт подъёма ребер при вдохе, что увеличивает объем легких и позволяет их наполнить воздухом.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выдохе ребра опускаются, уменьшая пространство в грудной полости и выталкивая воздух из легких через уменьшение их объема.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гибкость грудной клетки у каждого человека индивидуальна, что сказывается на глубине и эффективности дыхательных движений.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диафрагмы в дыхательном процессе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Диафрагма — ключевая мышца вдоха, при сокращении она опускается, создавая отрицательное давление в легких и втягивая воздух внутрь.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расслаблении диафрагмы происходит её возврат в исходное положение, что приводит к выталкиванию воздуха из легких и выдоху.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4000–5000 мл
</a:t>
            </a:r>
            <a:endParaRPr lang="en-US" sz="4709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примерный объем воздуха, который взрослый человек может выдохнуть после глубокого вдоха.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8 класса, 2023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показатель зависит от многих факторов: возраста, пола, роста и физического состояния, отражая здоровье дыхательной системы.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жизненной емкости легких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Дыхательный объем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Дыхательный объем — это воздух, который мы обычно вдыхаем и выдыхаем без усилий, обычно 400–500 мл. Он обеспечивает регулярный обмен газов.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Резервные объемы вдоха и выдоха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Резервный объем вдоха — дополнительный воздух, который можно вдохнуть при глубоком вдохе, достигает 2000 мл. Резервный объем выдоха — воздух, который можно активно выдохнуть сверх обычного — около 1500 мл.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жизненной емкости легких с возрастом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роста легкие увеличиваются в размере, развиваются их функции и емкость. Это происходит до 20–25 лет.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жизненной емкости легких соответствует физическому развитию организма и улучшению дыхательной эффективности.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НИИ пульмонологии,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болезни влияют на жизненную емкость легких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Эмфизема снижает эластичность легких, уменьшая их объем и затрудняя выдох.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Бронхиальная астма вызывает сужение дыхательных путей, что ограничивает поступление воздуха и снижает ЖЕЛ.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бронхит приводит к воспалению и обструкции дыхательных путей, уменьшая дыхательный объем.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заболевание, тем ниже дыхательная емкость, что негативно отражается на общей выносливости.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3000845"/>
            <a:ext cx="6228408" cy="12731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Жизненная емкость легких у подростков по возрасту и полу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рост жизненной емкости с возрастом и различия между мальчиками и девочками.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 увеличивается с возрастом, у мальчиков значения обычно выше, что связано с физическими особенностями.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Российский НИИ пульмонологии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 укрепляют мышцы, участвующие в дыхании, тем самым увеличивая жизненную емкость легких. Особенно полезны плавание и бег, которые способствуют улучшению вентиляции и насыщению крови кислородом.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повышает выносливость и снижает утомляемость организма. У подростков, занимающихся спортом, наблюдается улучшение общей работы дыхательной системы и повышение способности выдерживать стрессовые ситуации.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упражнения и их влияние на дыхательную систему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факторы, сокращающие жизненную емкость легких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приводит к повреждению слизистой оболочки дыхательных путей и снижению способности легких к нормальному газообмену. Это вызывает уменьшение жизненной емкости и ухудшение общего состояния здоровья.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содержит вредные частицы, которые оседают в легких и вызывают воспалительные процессы. Такое влияние снижает эластичность легочной ткани и ограничивает дыхательные возможности.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пребывание в помещениях с плохой вентиляцией приводит к накоплению углекислого газа и микробов. Это ухудшает качество дыхания и способствует развитию хронических заболеваний дыхательных органов.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50" y="2091313"/>
            <a:ext cx="5112300" cy="2705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25" y="2091413"/>
            <a:ext cx="5112300" cy="27059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жизненной емкости легких у спортсменов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2922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плавание формирует мощную дыхательную систему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Пловцы развивают глубокое и медленное дыхание, что способствует увеличению жизненной емкости легких. Тренировки укрепляют диафрагму и межреберные мышцы, улучшая кислородный обмен и повышая общую выносливость.
</a:t>
            </a:r>
            <a:endParaRPr lang="en-US" sz="1166" dirty="0"/>
          </a:p>
        </p:txBody>
      </p:sp>
      <p:sp>
        <p:nvSpPr>
          <p:cNvPr id="10" name="Text 3"/>
          <p:cNvSpPr txBox="1"/>
          <p:nvPr/>
        </p:nvSpPr>
        <p:spPr>
          <a:xfrm>
            <a:off x="642097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Выносливость бегунов и рост дыхательного объема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пробежки развивают способность легких работать эффективно при нагрузках. Благодаря адаптациям организм лучше насыщает кровь кислородом, что позволяет спортсменам преодолевать большие дистанции без быстрой усталости.
</a:t>
            </a:r>
            <a:endParaRPr lang="en-US" sz="113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заболеваний на жизненную емкость легких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заболевания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воспалительные процессы в дыхательных путях, ухудшается газообмен, что приводит к снижению жизненной емкости легких.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Реабилитация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дыхательную гимнастику и умеренные физические нагрузки для восстановления объема легких и улучшения дыхательной функции.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период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Проявляются симптомы затрудненного дыхания и кашля, функциональные показатели легких значительно уменьшаются.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Выздоровление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Жизненная емкость постепенно возвращается к норме, при условии своевременного и правильного лечения и соблюдения рекомендаций врача.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измерения жизненной емкости легких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Спирометр используется для измерения максимального объема воздуха, который человек может выдохнуть после глубокого вдоха. Учащийся делает глубокий вдох, затем полным и решительным выдохом выпускает воздух в прибор.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 фиксирует объем выдохнутого воздуха, позволяя определить жизненную емкость легких. Результаты помогают оценить состояние дыхательной системы и выявить возможные отклонения от нормы.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8106" y="2151250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3327" y="2170262"/>
            <a:ext cx="554400" cy="443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3809" y="2131725"/>
            <a:ext cx="536784" cy="554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осанки на дыхание и жизненную емкость легких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осанка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свободное расширение грудной клетки и полное наполнение легких воздухом, что увеличивает жизненную емкость и облегчает дыхание.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для позвоночника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помогают поддерживать правильную осанку, способствуют улучшению состояния дыхательной системы и предотвращают снижение жизненной емкости легких.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Сутулость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Ограничивает объем грудной клетки, снижая возможность глубоких вдохов и уменьшая эффективность газообмена в легких.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09883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смартфоны и фитнес-трекеры оснащены датчиками, которые позволяют измерять частоту дыхания и анализировать его ритм. Это помогает своевременно выявлять нарушения дыхательных процессов.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16643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напоминают выполнять дыхательные упражнения и обеспечивают рекомендации по улучшению вентиляции легких. Особое внимание уделяется контролю дыхания во время сна для предупреждения апноэ и других расстройств.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мониторинга дыхательных функций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организма при снижении жизненной емкости легких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начинает компенсировать дефицит кислорода учащенным дыханием, чтобы поддерживать необходимый уровень газообмена в тканях.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поддержания дыхательной функции подключаются дополнительные дыхательные мышцы, повышая эффективность вдоха и выдоха.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снижается из-за быстрого наступления усталости, что позволяет сохранить энергию и снизить нагрузку на дыхательную систему.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снижение жизненной емкости можно преодолеть с помощью систематических тренировок и дыхательной гимнастики для восстановления дыхательных возможностей.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регулярной физической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спортом, такими как бег и плавание, улучшают вентиляцию легких и поддерживают их функциональные возможности. Это помогает предотвратить снижение жизненной емкости и укрепляет дыхательную систему.
</a:t>
            </a:r>
            <a:endParaRPr lang="en-US" sz="1238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дыхательной гимнастики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упражнения способствуют развитию дыхательных мышц и увеличению объема легких. Регулярная практика дыхательной гимнастики улучшает насыщение крови кислородом и общее самочувствие.
</a:t>
            </a:r>
            <a:endParaRPr lang="en-US" sz="1319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вредных привычек и чистый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Избегание курения и загрязненного воздуха снижает риски воспалений дыхательных путей. Чистая окружающая среда помогает сохранить здоровье легких и поддерживает их оптимальное функционирование.
</a:t>
            </a:r>
            <a:endParaRPr lang="en-US" sz="1297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рекомендации для сохранения здоровья легких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50" y="4537943"/>
            <a:ext cx="6696900" cy="1844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57850" y="1339350"/>
            <a:ext cx="6595200" cy="17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дыхательных движений и жизненной емкости легких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2757850" y="3393826"/>
            <a:ext cx="6595200" cy="10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дыхание и высокая жизненная емкость легких являются фундаментом здоровья и активности человека. Поддержка этих функций с помощью здорового образа жизни улучшает качество жизни и общую выносливость.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2026-05-09T14:14:13Z</dcterms:created>
  <dcterms:modified xsi:type="dcterms:W3CDTF">2026-05-09T14:14:13Z</dcterms:modified>
</cp:coreProperties>
</file>