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Язычество: как люди древности понимали мир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стала миром богов, обрядов и древних верований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древние люди искали ответы в природе
</a:t>
            </a:r>
            <a:endParaRPr lang="en-US" sz="284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дождь, солнце и урожай решали всё, людям хотелось понять, кто управляет миром. Так появились верования в духов и богов: они давали объяснение, надежду и чувство защиты.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«язычество»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52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Верования многих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Язычеством называют древние верования, которые существовали у разных народов. У них не было одной общей религии, как в более поздние времена, поэтому обычаи заметно отличались.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0840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боги и духи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могли быть собственные боги, духи и священные места. Одни поклонялись солнцу, другие — воде, лесу или огню. Мир казался им полным невидимых сил.
</a:t>
            </a:r>
            <a:endParaRPr lang="en-US" sz="1089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049279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одной священной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язычестве не было одной книги, которая рассказывала бы всем одинаковые правила. Люди запоминали обряды, сказания и приметы от старших, передавая их из поколения в поколение.
</a:t>
            </a:r>
            <a:endParaRPr lang="en-US" sz="1089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890154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традиции, разные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Верования менялись от места к месту. То, что было важным в одной деревне, могло быть совсем не таким в другой. Поэтому язычество — это много разных древних традиций.
</a:t>
            </a:r>
            <a:endParaRPr lang="en-US" sz="10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силы природы особенно почитали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считали доброй и сильной силой. Оно помогало свету, теплу и росту растений. Неудивительно, что солнечные знаки часто появлялись на одежде, посуде и в орнаментах.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Гром, молния и небо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 и молнию воспринимали как знак могучих небесных сил. Люди слушали грозу с уважением и немного с опаской, ведь она казалась очень шумной и по-настоящему грозной.
</a:t>
            </a:r>
            <a:endParaRPr lang="en-US" sz="1167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поила людей, животных и поля, а земля дарила урожай. Поэтому их особенно берегли и почитали. Для древних людей это были не просто природные явления, а настоящие помощники.
</a:t>
            </a:r>
            <a:endParaRPr lang="en-US" sz="1116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грел дом и защищал от холода, а ветер приносил перемены в погоду. Люди замечали, что без этих сил жизнь станет трудной, и относились к ним с вниманием.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древних славян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502050"/>
            <a:ext cx="3530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Перун — гром и молния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Перуна считали очень сильным богом грома и молнии. Его связывали с небом, силой и защитой. Люди просили у него помощи, когда ждали дождя или хотели уберечься от беды.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550700" y="2344638"/>
            <a:ext cx="3530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Даждьбог — солнце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Даждьбога почитали как бога солнца, света и тепла. С ним связывали ясную погоду и хороший урожай. Для земледельцев это было особенно важно, почти как удачный день без луж.
</a:t>
            </a:r>
            <a:endParaRPr lang="en-US" sz="1024" dirty="0"/>
          </a:p>
        </p:txBody>
      </p:sp>
      <p:sp>
        <p:nvSpPr>
          <p:cNvPr id="13" name="Text 4"/>
          <p:cNvSpPr txBox="1"/>
          <p:nvPr/>
        </p:nvSpPr>
        <p:spPr>
          <a:xfrm>
            <a:off x="550700" y="3187225"/>
            <a:ext cx="3530700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Велес — скот и 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Велес считался покровителем скота, достатка и хозяйства. Люди обращались к нему, когда заботились о животных и благополучии семьи. Он был важен для тех, кто жил трудом и землёй.
</a:t>
            </a:r>
            <a:endParaRPr lang="en-US" sz="1015" dirty="0"/>
          </a:p>
        </p:txBody>
      </p:sp>
      <p:sp>
        <p:nvSpPr>
          <p:cNvPr id="14" name="Text 5"/>
          <p:cNvSpPr txBox="1"/>
          <p:nvPr/>
        </p:nvSpPr>
        <p:spPr>
          <a:xfrm>
            <a:off x="550700" y="4053800"/>
            <a:ext cx="3530700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Мокошь — земля и женский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Мокошь связывали с землёй, домом и женским трудом. Её уважали как защитницу рукоделия, порядка и семейного благополучия. В древнем мире такая помощь считалась очень ценной.
</a:t>
            </a:r>
            <a:endParaRPr lang="en-US" sz="101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места и идолы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52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Рощи и поляны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часто проводили в тихих рощах и на открытых полянах. Такие места казались особенными: там было спокойно, красиво и словно ближе к силам природы.
</a:t>
            </a:r>
            <a:endParaRPr lang="en-US" sz="1089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0840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рек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давали воду и были очень важны для жизни. Поэтому их берега выбирали для обрядов и просьб. Вода воспринималась как чистая и сильная, почти волшебная.
</a:t>
            </a:r>
            <a:endParaRPr lang="en-US" sz="1089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049279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Капища для обрядов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Капище — это место, где совершали древние обряды и молитвы. Там собирались люди, чтобы обратиться к богам, попросить помощи или поблагодарить за удачу.
</a:t>
            </a:r>
            <a:endParaRPr lang="en-US" sz="1089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890154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Идолы богов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местах ставили идолов — деревянные или каменные изображения богов. Они напоминали людям о священном месте и о том, что рядом есть невидимые силы.
</a:t>
            </a:r>
            <a:endParaRPr lang="en-US" sz="10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приносили на древние обряды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зёрна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зёрна приносили как знак благодарности за урожай и просьбу о будущем достатке. Для земледельцев это было очень важное угощение, ведь без хлеба жить было нелегко.
</a:t>
            </a:r>
            <a:endParaRPr lang="en-US" sz="1145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приносили часть собранного урожая. Так люди показывали уважение природе и благодарили за то, что поле не подвело. Это было как честное «спасибо» от всей семьи.
</a:t>
            </a:r>
            <a:endParaRPr lang="en-US" sz="1145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 и каша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 и каша были угощением для обряда и символом заботы. Люди верили, что такой дар понравится добрым силам и поможет в доме жить спокойно и сытно.
</a:t>
            </a:r>
            <a:endParaRPr lang="en-US" sz="1193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хороводы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сопровождались песнями, хороводами и играми. Люди не просто стояли молча, а действовали вместе. Так праздник становился радостным и помогал всем чувствовать себя одной общиной.
</a:t>
            </a:r>
            <a:endParaRPr lang="en-US" sz="11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помнил древние обычаи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Волхвы и жрецы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Волхвы и жрецы знали старые молитвы, правила и обряды. К ним обращались за советом, когда нужно было провести важный праздник или попросить помощи у богов.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96734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Старейшины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Старейшины помнили, как жили предки, когда сеять и когда собирать урожай. Их уважали за опыт, спокойствие и умение не забывать важные вещи.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6741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Мудрые люди 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поселениях хранителями памяти могли быть самые мудрые и опытные люди. Они передавали обычаи детям и взрослым, чтобы старые правила не исчезли.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Хранители примет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следили за приметами, погодой и сменой времён года. Такие знания помогали людям заранее готовиться к труду. В древности это было почти как домашняя «книга погоды».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с надеждой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таял снег, люди встречали весну песнями, венками и радостными играми. Им хотелось скорее увидеть зелёную траву и тёплое солнце. Весенние гулянья были похожи на большое приветствие новому году природы.
</a:t>
            </a:r>
            <a:endParaRPr lang="en-US" sz="891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благодарит за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люди собирались вместе, чтобы поблагодарить землю за хлеб и плоды. На праздниках вспоминали труд лета, делились угощением и радовались запасам. В такие дни особенно чувствовалось единство всей деревни.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времена года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41866" y="3117266"/>
            <a:ext cx="316125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люди старались защитить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считался местом, где должна жить безопасность и покой. У входа ставили знаки-обереги, чтобы защитить семью от беды и недобрых сил.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были большой ценностью, ведь от них зависели еда и работа. Люди просили, чтобы скот не болел и спокойно возвращался домой.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кормили людей целый год, поэтому его берегли особенно внимательно. Обряды и добрые слова должны были помочь хлебу вырасти высоким и крепким.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детей считалось самым дорогим. Люди верили, что чистая вода, огонь в очаге и заботливые слова помогают уберечь малышей от болезни и страха.
</a:t>
            </a:r>
            <a:endParaRPr lang="en-US" sz="9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древнего обряда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обряда: дар, место, обращение, общее действие и благодарность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Масленица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проводы зимы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земледельцев этот обряд помогал попрощаться с холодом и позвать весну. Люди ждали солнца, тепла и хорошего начала нового года работ.
</a:t>
            </a:r>
            <a:endParaRPr lang="en-US" sz="1061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Блины и огонь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блины напоминали солнце, а костры и шумные игры должны были помочь зиме уйти быстрее. Праздник становился ярким и весёлым.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гулянья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обряд превратился в любимую неделю с песнями, катанием, угощением и встречами с родными. Веселье стало главным признаком праздника.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старом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Масленица остаётся народным праздником, но в ней всё ещё видны древние земледельческие обычаи и ожидание тёплой весны.
</a:t>
            </a:r>
            <a:endParaRPr lang="en-US" sz="11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старые верования живут в сказках и пословицах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52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Леший и домовой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преданиях живут лесные и домашние духи. Они напоминают, что люди когда-то старались объяснить тайны леса, дома и повседневной жизни через волшебные образы.
</a:t>
            </a:r>
            <a:endParaRPr lang="en-US" sz="1089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0840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Русалки и водяные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русалки, водяного и других существ связаны с водой, рекой и опасными местами. Такие персонажи делали мир понятнее и одновременно немного загадочнее для слушателей.
</a:t>
            </a:r>
            <a:endParaRPr lang="en-US" sz="1089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049279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часто звучат солнце, гром, земля и урожай. Эти короткие фразы помогают увидеть, как сильно люди зависели от погоды, труда и природы.
</a:t>
            </a:r>
            <a:endParaRPr lang="en-US" sz="1089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890154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прибаутках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прибаутки, потешки и сказочные сюжеты передавались из поколения в поколение. Так древние представления не исчезли, а тихо поселились в народной памяти.
</a:t>
            </a:r>
            <a:endParaRPr lang="en-US" sz="10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древние верования изменились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0700" y="15020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религии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у многих народов появились новые религии с одной главной верой и священными книгами. Они постепенно становились важнее старых местных обычаев.
</a:t>
            </a:r>
            <a:endParaRPr lang="en-US" sz="1146" dirty="0"/>
          </a:p>
        </p:txBody>
      </p:sp>
      <p:sp>
        <p:nvSpPr>
          <p:cNvPr id="11" name="Text 3"/>
          <p:cNvSpPr txBox="1"/>
          <p:nvPr/>
        </p:nvSpPr>
        <p:spPr>
          <a:xfrm>
            <a:off x="550700" y="2676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не исчезло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представления не пропали в один день. Люди продолжали вспоминать привычные обряды, знаки и праздники, даже если рядом уже жили новые традиции.
</a:t>
            </a:r>
            <a:endParaRPr lang="en-US" sz="1207" dirty="0"/>
          </a:p>
        </p:txBody>
      </p:sp>
      <p:sp>
        <p:nvSpPr>
          <p:cNvPr id="12" name="Text 4"/>
          <p:cNvSpPr txBox="1"/>
          <p:nvPr/>
        </p:nvSpPr>
        <p:spPr>
          <a:xfrm>
            <a:off x="550700" y="3851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обычаев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старые и новые обычаи начали соединяться. Из этого смешения выросли знакомые нам народные праздники, семейные обряды и красивые традиции.
</a:t>
            </a:r>
            <a:endParaRPr lang="en-US" sz="11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Язычество у разных народов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00937"/>
            <a:ext cx="27849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греков были свои боги, герои и мифы о происхождении мира. Они почитали небо, море, солнце и силы, которые, по их представлениям, влияли на жизнь людей.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145795" y="1700937"/>
            <a:ext cx="27849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тоже верили во многих богов и связывали их с домом, войной, урожаем и защитой города. Их обряды помогали чувствовать порядок и спокойствие.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11577" y="1700925"/>
            <a:ext cx="27849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Египте особенно почитали солнце, Нил и силы плодородия. Люди верили, что от них зависит урожай, благополучие и сама жизнь страны.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145801" y="2975931"/>
            <a:ext cx="27849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были разные сказания и имена богов, но почти везде люди уважали солнце, землю, воду, огонь и небо как великие силы мира.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80000" y="2975931"/>
            <a:ext cx="27849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Кельты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кельтов были свои божества, священные рощи и праздники, связанные с природой. Для них лес, огонь и вода были полны особого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 рубахе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праздничной одежде часто вышивали солярные знаки, чтобы пожелать человеку света, силы и удачи. Узоры были похожи на маленькие лучистые звёзды и круги. Для мастерицы это был не просто декор, а добрая защита.
</a:t>
            </a:r>
            <a:endParaRPr lang="en-US" sz="91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дерево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посуде и деревянных предметах появлялись птицы, ромбы и ветви дерева. Такие изображения напоминали о росте, тепле и продолжении жизни. Резчик или вышивальщица словно рассказывали без слов о мире вокруг.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Орнаменты, которые охраняли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учили древние верования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научных объяснений ещё не было, люди смотрели на небо, дождь и грозу как на важные знаки. Так им было легче понимать, что происходит вокруг.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предков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люди передавали обычаи, молитвы и приметы от поколения к поколению. Благодаря этому семья и община чувствовали свою связь с прошлым.
</a:t>
            </a:r>
            <a:endParaRPr lang="en-US" sz="1266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труд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Верования напоминали, что урожай не появляется сам по себе. Нужно пахать, сеять, ждать дождя и беречь землю, иначе хлеба не будет.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дружно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обряды, песни и праздники помогали людям держаться вместе. Когда вся деревня поёт и хороводит, даже зима кажется чуточку короче.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интересна сегодня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52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образах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Язычество помогает увидеть, как люди объясняли мир до появления науки. Это похоже на старую загадку, которую мы разгадываем по сказкам, песням и рисункам.
</a:t>
            </a:r>
            <a:endParaRPr lang="en-US" sz="1089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0840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без скуки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пословицах и прибаутках сохранились древние образы. Они делают народное творчество ярким, живым и чуть-чуть волшебным, как в доброй сказке перед сном.
</a:t>
            </a:r>
            <a:endParaRPr lang="en-US" sz="1089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049279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орнаментов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знаки и узоры до сих пор украшают одежду, посуду и предметы быта. Через них можно узнать, чем дорожили люди много веков назад.
</a:t>
            </a:r>
            <a:endParaRPr lang="en-US" sz="1089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890154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времён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древние верования, мы лучше понимаем традиции своей семьи и страны. Прошлое перестаёт быть далёким и начинает говорить с нами понятным языком.
</a:t>
            </a:r>
            <a:endParaRPr lang="en-US" sz="10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 кострами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некоторых народных праздниках до сих пор зажигают костры, поют песни и водят хороводы. Такие обычаи идут из очень старых времён, когда огонь считали сильным помощником людей. Сегодня это просто весело, а раньше ещё и очень важно.
</a:t>
            </a:r>
            <a:endParaRPr lang="en-US" sz="888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Венки и обереги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Венки, ленты, узорные подвески и домашние обереги всё ещё встречаются в праздничных украшениях. Они напоминают о старой вере в защитную силу красивого знака. Даже если человек не задумывается об этом, традиция продолжает жить.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древних обрядов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Язычество — голос древнего мира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Язычество помогало людям объяснять природу, защищать дом и радоваться праздникам. Его следы живут в сказках, узорах и обычаях, а значит, прошлое всё ещё рядом с нами.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2026-05-26T07:06:09Z</dcterms:created>
  <dcterms:modified xsi:type="dcterms:W3CDTF">2026-05-26T07:06:09Z</dcterms:modified>
</cp:coreProperties>
</file>