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Жили-были буквы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открывает первый большой мир чтения и письма.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литературного чтения дети узнают буквы, собирают их в слоги и читают первые слова. Буквы встречаются не только в азбуке, но и вокруг нас каждый день.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 мире чтения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 звук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знак, который мы видим в книге, тетради или на вывеске. Звук мы слышим и произносим, когда читаем слово вслух.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буква и звук не всегда совпадают точно. Буквы е, ё, ю, я в начале слова и после гласной часто обозначают два звука.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можно пропеть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легко тянуть голосом, поэтому их удобно произносить плавно и протяжно. Они помогают словам звучать ясно, мягко и красиво, как маленькая песенка.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хорошо слышно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гласные звучат особенно отчётливо. По ним легче услышать, где начинается слог, и понять, как слово делится на части при чтении.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в каждом слове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помогают писать и читать почти любое слово. Без них речь стала бы трудной и непонятной, словно в предложении потерялись важные звенья.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речь красивой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придают словам звучность и лёгкость. Благодаря им стихи, сказки и загадки читаются приятно, а фразы звучат живо и выразительно.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гласные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буквы помогают словам крепко стоять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буквы произносятся не свободно, а с преградой: губами, зубами или языком. Поэтому их звуки звучат короче и твёрже, чем гласные.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согласных есть звонкие и глухие, твёрдые и мягкие. Эти различия помогают словам быть точными и непохожими друг на друга, как у каждого звука свой характер.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согласные часто делают слово узнаваемым с первого взгляда и слуха. Если их перепутать, получится уже другое слово, а иногда даже смешная ошибка.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живёт по порядку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очень помогает в жизни. По алфавиту удобно искать слова в словарях, фамилии в списках и нужные страницы в книгах, не перелистывая всё подряд.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 русском алфавите стоят не случайно, а строго одна за другой. Сначала идёт А, потом Б, В, Г и дальше по порядку до последней буквы 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5833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2168" y="2583375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Заглавные и строчные буквы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893550" y="2515050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 открывает предложение и показывает, где начинается новая мысль. Она помогает тексту выглядеть аккуратно и подсказывает, с какой буквы начать чтение.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42000" y="2522388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заглавной буквы пишутся имена людей, клички животных и названия городов. Так буква сразу показывает, что перед нами особенное слово, а не обычное.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звука к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первоклассник переходит от услышанного звука к написанному слову.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ь не обозначает отдельного звука. Но он помогает согласному звучать мягче, поэтому слова читаются правильно и звучат аккуратно.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ъ тоже не имеет своего звука. Он разделяет части слова после приставки и не даёт звукам сливаться там, где это не нужно.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буквы часто встречаются в словах, где важно не торопиться. Если заметить ь и ъ вовремя, читать становится проще и спокойнее.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этих знаков некоторые слова можно было бы прочитать неправильно. Поэтому ь и ъ — настоящие помощники внимательного читателя.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Буквы-помощники ь и ъ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для первых чтений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сидит у окна и смотрит на двор. Он будто проверяет, всё ли спокойно в его маленьком царстве. Такое короткое слово легко прочитать, а картинка сразу оживает в воображении и вызывает улыбку.
</a:t>
            </a:r>
            <a:endParaRPr lang="en-US" sz="179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одно из самых тёплых слов для первого чтения. В нём слышится уют, семья и спокойный вечер. Ребёнку легко представить свой дом, а значит, и прочитать это слово становится особенно приятно.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мир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шар, мир — такие слова помогают читать без спешки. Они короткие, ясные и знакомые, поэтому первоклассник быстрее замечает буквы и чувствует радость от удачного чтения. Почти как маленькая победа!
</a:t>
            </a:r>
            <a:endParaRPr lang="en-US" sz="17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встретились Лена, Миша, Барсик или Москва, значит, буква в начале слова должна быть большой. Это правило легко запомнить и приятно соблюдать.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людей, фамилии и клички животных выделяются заглавной буквой, чтобы сразу было видно: это не просто слово, а чьё-то особенное имя.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так же пишутся названия городов и других важных географических объектов. Большая буква помогает не перепутать обычное слово с собственным названием.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пишутся с большой буквы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буква вызывает сомнение, можно подобрать проверочное слово, где нужный звук слышится ясно. Так легче выбрать правильное написание и не ошибиться в слове.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внимательно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нужно произнести медленно и чётко. Тогда становится понятнее, какая буква подходит, а какая только мешает и путает запись.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и проверяем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полезно ещё раз перечитать слово глазами. Проверка помогает заметить неточность, исправить её вовремя и сделать письмо аккуратным и правильным.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трудные буквы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буквы требуют внимания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буквы очень похожи друг на друга, поэтому их легко перепутать на письме и при чтении. Особенно внимательно нужно смотреть на форму, хвостики, точки и наклон букв.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читать слово целиком, а не по одной букве. Тогда видно, какая буква действительно стоит в слове и какой звук она передаёт.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приходит к читателю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книги от замысла автора до чтения детьми в библиотеке, классе или дома.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49" y="1913892"/>
            <a:ext cx="428700" cy="3810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8649" y="1913892"/>
            <a:ext cx="428700" cy="38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5849" y="1932945"/>
            <a:ext cx="428700" cy="342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7249" y="1894275"/>
            <a:ext cx="420300" cy="420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10249" y="1913892"/>
            <a:ext cx="428700" cy="381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вокруг нас каждый день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6327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учебника буквы помогают читать задания, правила и небольшие тексты. Без них трудно понять, что нужно сделать на уроке и где искать ответ.
</a:t>
            </a:r>
            <a:endParaRPr lang="en-US" sz="1700" dirty="0"/>
          </a:p>
        </p:txBody>
      </p:sp>
      <p:sp>
        <p:nvSpPr>
          <p:cNvPr id="15" name="Text 3"/>
          <p:cNvSpPr txBox="1"/>
          <p:nvPr/>
        </p:nvSpPr>
        <p:spPr>
          <a:xfrm>
            <a:off x="28999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пишет на доске слова, предложения и примеры. Ребята видят буквы сразу и могут быстрее прочитать то, что нужно для работы в классе.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671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упаковке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подсказывают, что лежит в коробке, пакете или банке. Надписи помогают выбрать нужный товар и не перепутать предметы в магазине или дома.
</a:t>
            </a:r>
            <a:endParaRPr lang="en-US" sz="1700" dirty="0"/>
          </a:p>
        </p:txBody>
      </p:sp>
      <p:sp>
        <p:nvSpPr>
          <p:cNvPr id="17" name="Text 5"/>
          <p:cNvSpPr txBox="1"/>
          <p:nvPr/>
        </p:nvSpPr>
        <p:spPr>
          <a:xfrm>
            <a:off x="74343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табличке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Таблички с буквами показывают название улицы, кабинета или учреждения. Они помогают легко найти нужное место и не заблудиться даже в незнакомом здании.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97015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названии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названия тоже записываются буквами. Благодаря им человек может прочитать адрес, найти дорогу и понять, куда нужно идти или ехать.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с характером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как герой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 буквы могут разговаривать, спорить и мириться, как настоящие герои. Такой приём сразу делает текст живым, а знакомство с алфавитом — забавным.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буквы появляется характер, её легче запомнить. Ребёнок читает внимательнее, улыбается и быстрее замечает, чем одна буква отличается от другой.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ошибка способна превратить дом в дым или мак в рак. Поэтому важно читать медленно и проверять каждую букву.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буква может изменить слово и его смысл.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из учебных заданий по обучению грамоте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буквы дружат в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звуки, слоги и ударение помогают слову звучать правильно и понятно.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соединяют людей, даже если они далеко друг от друга. В письме легко передать привет, благодарность, вопрос или добрые пожелания.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сохраняют сказки, стихи и загадки, чтобы их можно было читать снова и снова. Они помогают не забывать красивые слова и интересные истории.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букв люди записывают мысли, просьбы и задания. Благодаря этому можно читать книги, выполнять упражнения и узнавать новое каждый день.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букв было бы трудно понимать объявления, подписи, инструкции и названия. Они делают мир понятным, а общение — аккуратным и удобным.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буквы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— верные друзья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 открывает детям большой мир книг, заданий и интересных слов. Чем увереннее первоклассник знает буквы, тем легче ему читать, писать и узнавать новое каждый день.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2026-05-24T00:09:56Z</dcterms:created>
  <dcterms:modified xsi:type="dcterms:W3CDTF">2026-05-24T00:09:56Z</dcterms:modified>
</cp:coreProperties>
</file>