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Visit to the Vet: тема урока и 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лексику, диалоги и фразы о визите питомца к ветеринару.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связана с реальной жизнью и знакомыми школьникам ситуациями. Она помогает запоминать названия животных, симптомы и простые действия, а также учит задавать вопросы и отвечать коротко и понятно.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визита к ветеринару важна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858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85284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48164"/>
            <a:ext cx="835200" cy="7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24345" y="2985284"/>
            <a:ext cx="835200" cy="6681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Veterinary clinic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 — это питомец, о котором говорят в повседневных ситуациях. Слово помогает описывать кошку, собаку, кролика и других домашних животных на простом английском языке.
</a:t>
            </a:r>
            <a:endParaRPr lang="en-US" sz="2179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Vet — ветеринар, специалист, который осматривает животное и помогает ему. Это ключевое слово для разговора о здоровье питомца и визите в клинику.
</a:t>
            </a:r>
            <a:endParaRPr lang="en-US" sz="22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Vet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 — клиника, место, куда питомца приводят на приём. Здесь проводят осмотр, дают советы, назначают лечение и, при необходимости, дополнительные проверки.
</a:t>
            </a:r>
            <a:endParaRPr lang="en-US" sz="220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Appointment означает запись на приём, а examination или check-up — осмотр. Эти слова нужны, чтобы объяснить, когда и зачем семья приходит к ветеринару.
</a:t>
            </a:r>
            <a:endParaRPr lang="en-US" sz="220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Appointment and check-up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Medicine и vaccine — важные слова для темы здоровья. Они помогают говорить о лечении, защите от болезней и о том, как поддерживать питомца в хорошем состоянии.
</a:t>
            </a:r>
            <a:endParaRPr lang="en-US" sz="2200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Medicine and vaccine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happens at the vet clinic: последовательность приёма
</a:t>
            </a:r>
            <a:endParaRPr lang="en-US" sz="441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на обычном приёме у ветеринара и наглядная схема визита.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in a vet’s office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для осмотра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Examination table помогает ветеринару удобно и безопасно осматривать животное. На нём можно проверить глаза, уши, зубы, кожу, лапы и живот без лишнего стресса для питомца.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Stethoscope, thermometer и scales нужны для проверки важных показателей. С их помощью врач слушает сердце, измеряет температуру и следит за весом животного во время приёма.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Gloves и disinfectant помогают соблюдать гигиену и защищать животное и врача. Чистое рабочее место особенно важно, когда нужно проводить осмотр или небольшие процедуры.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для питомца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 carrier делает поездку спокойнее и безопаснее, особенно для кошек и маленьких животных. Внутри питомец чувствует себя защищённее и меньше пугается незнакомого места.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Notebook for records помогает фиксировать вес, прививки, симптомы и назначения. Такие записи делают визит более организованным и помогают не забыть важную информацию.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English, тема A Visit to the Vet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words and phrases for talking about symptoms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фразы помогают быстро и понятно рассказать о состоянии питомца на приёме.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с простыми глаголами помогают описать симптомы ясно, без сложных конструкций.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питомца нужно вести к ветеринару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аппетита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питомец не ест или отказывается от воды, это может быть признаком болезни. Важно заметить, как долго длится такое состояние, и сообщить об этом ветеринару.
</a:t>
            </a:r>
            <a:endParaRPr lang="en-US" sz="2633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 рвота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Кашель, повторная рвота или сильная слабость требуют внимания. Такие симптомы часто показывают, что животному нужна помощь, а не только отдых дома.
</a:t>
            </a:r>
            <a:endParaRPr lang="en-US" sz="2789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Хромота и боль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питомец хромает, не хочет прыгать или реагирует на прикосновения болью, его нужно показать врачу. Иногда проблема связана с травмой или воспалением.
</a:t>
            </a:r>
            <a:endParaRPr lang="en-US" sz="2789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Зуд, раны и необычное поведение тоже важны. Животное может стать тревожным, прятаться или, наоборот, быть слишком вялым, и это нельзя игнорировать.
</a:t>
            </a:r>
            <a:endParaRPr lang="en-US" sz="2652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жалоб питомцу нужен регулярный check-up. Прививки, контроль веса и проверка зубов помогают предупредить болезни и заметить изменения раньше.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English, 5 класс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визита встречаются чаще всего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отдельные случаи, а основные группы причин обращения к ветеринару.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визиты встречаются чаще всего, а срочные случаи составляют меньшую, но наиболее опасную группу.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655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3305" y="28277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3555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40505" y="2839747"/>
            <a:ext cx="664200" cy="590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 and answers at the vet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первый вопрос, который помогает понять проблему. Ветеринар просит назвать главный симптом, а владелец отвечает просто и без длинных объяснений.
</a:t>
            </a:r>
            <a:endParaRPr lang="en-US" sz="20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wrong?
</a:t>
            </a:r>
            <a:endParaRPr lang="en-US" sz="26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узнать, как давно появилась проблема. Короткий ответ вроде It started yesterday помогает быстро начать разговор и понять срочность.
</a:t>
            </a:r>
            <a:endParaRPr lang="en-US" sz="20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did it start?
</a:t>
            </a:r>
            <a:endParaRPr lang="en-US" sz="26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спрашивает о еде, потому что аппетит часто показывает состояние здоровья. Ответ It does not eat помогает сообщить о важном признаке без лишних слов.
</a:t>
            </a:r>
            <a:endParaRPr lang="en-US" sz="20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Does it eat well?
</a:t>
            </a:r>
            <a:endParaRPr lang="en-US" sz="26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воде важен, когда животное выглядит слабым или вялым. Если питомец пьёт слишком мало или слишком много, это может быть полезной подсказкой для врача.
</a:t>
            </a:r>
            <a:endParaRPr lang="en-US" sz="20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Does it drink water?
</a:t>
            </a:r>
            <a:endParaRPr lang="en-US" sz="26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оценить общее состояние. Ответы вроде It sleeps a lot или The dog is calm but weak подходят для простого диалога уровня 5 класса.
</a:t>
            </a:r>
            <a:endParaRPr lang="en-US" sz="2000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active?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Examination and tests: what the vet may do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Blood tests can show inflammation, infection, or anemia. They help the vet understand what is happening inside the body when symptoms are not enough for a clear answer.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мочи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Urine tests can show how the kidneys work and whether there are other health problems. This test is useful when the vet checks hydration and internal health.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Ultrasound helps the vet see internal organs without surgery. It is useful for looking at the stomach, bladder, and other soft tissues inside the body.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X-ray pictures help check bones, joints, and the chest. The vet uses them when there may be a fracture, a swallowed object, or another hidden problem.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защиты питомца: вакцинация и профилактика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 первый 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оценивает возраст и состояние животного, чтобы подобрать подходящий план прививок. Для щенков и котят сроки обычно особенно важны, потому что иммунитет ещё формируется.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реакция после прививки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вакцинации питомец может немного устать, стать сонным или слабым на короткое время. Если состояние быстро не проходит, хозяин связывается с клиникой.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прививок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ставят по расписанию, которое зависит от вида животного, возраста и местных правил. Так питомец получает защиту от опасных инфекций, включая бешенство.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87092"/>
            <a:ext cx="8493000" cy="22856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и срочный визит к ветеринару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когда можно записаться заранее, а когда нужна немедленная помощь.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визит нужен для профилактики, а срочный — при опасных симптомах. Если есть проблемы с дыханием, ждать нельзя.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«A Visit to the Vet», составлено по учебному описанию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питомец внезапно почувствовал себя плохо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материалам урока «A Visit to the Vet».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успокоить питомца в клинике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тихо и без резких слов. Спокойная интонация помогает животному чувствовать себя safe, а хозяину — самому не нервничать перед осмотром.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поднимайте питомца резко и не делайте лишних движений. Gentle поведение снижает страх, особенно у маленьких животных и у тех, кто уже испуган.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переноска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Кошек и мелких животных лучше держать в переноске, а собак — на поводке. Так питомец остаётся safe, а перемещение по клинике становится спокойнее.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шума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очереди лучше не шуметь и не выпускать животное без необходимости. Noisy обстановка усиливает стресс, поэтому тихое ожидание помогает сохранить calm.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 или знакомая подстилка делают место менее scary. Такие предметы напоминают питомцу о доме и помогают ему быстрее расслабиться.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«A Visit to the Vet»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которые нельзя игнорировать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требуют срочного обращения, даже если питомец выглядит почти нормально между приступами.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симптомы связаны с дыханием и судорогами. При них нужна немедленная помощь, а не наблюдение дома.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ветеринарной клинике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внимательно осматривает животное, задаёт вопросы и выбирает лечение. Он может измерить температуру, назначить анализы и объяснить хозяину, что делать дома после приёма. Именно к нему обращаются, когда питомцу нужна помощь.
</a:t>
            </a:r>
            <a:endParaRPr lang="en-US" sz="2025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у стола осмотра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Ассистент подаёт инструменты, помогает удерживать животное и следит, чтобы всё прошло аккуратно. Он готовит кабинет к приёму и поддерживает порядок, поэтому ветеринар может работать быстрее и точнее.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Ассистент рядом во время процедуры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Ресепшионист отвечает на звонки, записывает пациентов и хранит документы. Он встречает хозяев, помогает найти нужное время и делает визит организованным. Благодаря этому в клинике меньше путаницы и ожидание становится короче.
</a:t>
            </a:r>
            <a:endParaRPr lang="en-US" sz="219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Ресепшионист и запись на приём
</a:t>
            </a:r>
            <a:endParaRPr lang="en-US" sz="26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«A Visit to the Vet», учебный список для подготовки к приёму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 на приём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список вещей помогает подготовиться к визиту и не тратить время в клинике.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всё подготовить заранее, врач быстрее получит нужную информацию, а питомец будет чувствовать себя спокойнее.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визита: уход дома и выполнение советов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лекарства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Следуйте назначению точно по времени и в нужной дозе. Слова give medicine и follow instructions здесь означают не просто помощь, а внимательный и ответственный уход.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приёма питомцу нужен отдых без игр и лишнего шума. Спокойная обстановка помогает организму восстановиться и снижает риск новых проблем после осмотра.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водой и едой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Предлагайте чистую воду и наблюдайте, ест ли животное как обычно. Если аппетит не возвращается или состояние ухудшается, нужно снова связаться с клиникой.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Ухаживайте за раной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ветеринар дал план обработки, его выполняют без пропусков. Для этого важно clean место повреждения, не трогать его грязными руками и не снимать повязку раньше времени.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Приходите снова при ухудшении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новые симптомы или старые становятся сильнее, не ждите следующего дня. Повторный визит помогает быстро скорректировать лечение и избежать осложнений.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«A Visit to the Vet»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регулярные визиты так важны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осмотры помогают замечать изменения до того, как они станут серьёзной проблемой, и дают врачу возможность дать простые советы по уходу.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check-up ведёт к ранней помощи, а ранняя помощь обычно означает меньше осложнений и лучшее здоровье питомца.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visit to the vet: говорим о здоровье питомца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слова о здоровье, простые вопросы и понятные ответы. Ученик может сказать: My pet is sick. It has a fever. We need to see a vet. Это полезно и для речи, и для чтения.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2026-05-30T10:22:31Z</dcterms:created>
  <dcterms:modified xsi:type="dcterms:W3CDTF">2026-05-30T10:22:31Z</dcterms:modified>
</cp:coreProperties>
</file>