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пищеварения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превращает пищу в энергию и строит вещества для роста.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научного понимания пищеварения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пищеварения начинается с опытов XVIII века и достигает новых высот благодаря современным биохимическим и молекулярным методам изучения.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пищеварительной системы человека
</a:t>
            </a:r>
            <a:endParaRPr lang="en-US" sz="2707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глотка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 пищеварения включает механическое измельчение и увлажнение пищи, а также активацию ферментов слюны для расщепления крахмалов.
</a:t>
            </a:r>
            <a:endParaRPr lang="en-US" sz="1358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перемешивает пищу с соками, а кишечник продолжает расщеплять и всасывать питательные вещества, обеспечивая организм необходимыми элементами.
</a:t>
            </a:r>
            <a:endParaRPr lang="en-US" sz="1358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выделяют желчь и ферменты, которые важны для жирорастворимого пищеварения и переработки сложных молекул.
</a:t>
            </a:r>
            <a:endParaRPr lang="en-US" sz="13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строение и функции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— мышечный орган объёмом до 2 литров с складчатой слизистой оболочкой, обеспечивающей растяжимость и защиту стенок.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желудка выделяют соляную кислоту и пепсин, которые инициируют расщепление белков и уничтожают микробы в пище.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выполняет механическое перемешивание, химическое расщепление белков и обеззараживание пищевого комка.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желудочного сока и его компонентов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кислотность желудочного сока, активирует фермент пепсин и уничтожает большинство бактерий, поступающих с пищей.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 расщеплять белки на более простые пептиды, что облегчает дальнейшее переваривание в кишечнике.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слизистую оболочку желудка от повреждений кислой средой и ферментами, сохраняя целостность тканей.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моторики желудка и продвижения пищи
</a:t>
            </a:r>
            <a:endParaRPr lang="en-US" sz="2557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сокращения мышц желудка тщательно перемешивают пищу с ферментами, создавая химус для дальнейшей обработки.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Пилорический сфинктер дозировано пропускает химус в двенадцатиперстную кишку небольшими порциями.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Опорожнение желудка замедляется при содержании в пище жиров и белков, обеспечивая лучшее переваривание этих веществ.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пищи регулируется сложными нервными и гуморальными механизмами, зависящими от состава еды.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функции и особенности строения
</a:t>
            </a:r>
            <a:endParaRPr lang="en-US" sz="2499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Сегменты тонкого кишечника
</a:t>
            </a:r>
            <a:pPr algn="ct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состоит из двенадцатиперстной, тощей и подвздошной кишок, каждая из которых выполняет специфические задачи в переваривании.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Ферментативное расщепление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кишечника и поджелудочной железы завершают расщепление белков, жиров и углеводов до простых молекул для всасывания.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и микроворсинки увеличивают площадь поверхности, что значительно повышает эффективность всасывания питательных веществ и воды.
</a:t>
            </a:r>
            <a:endParaRPr lang="en-US" sz="13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 в кишечнике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обработки химуса в тонком кишечнике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кишечник: функции и микрофлора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Всасывает воду и электролиты, превращая жидкую массу в кал и обеспечивая водно-солевой баланс организма.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каловые массы и способствует их своевременному выведению из организма для поддержания гомеостаза.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организм от патогенных бактерий, поддерживая иммунитет и состояние здоровья кишечника.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способствует ферментации клетчатки и синтезу витаминов группы В и К, важнейших для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04068"/>
            <a:ext cx="4022400" cy="2383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ферменты, их происхождение и роль в расщеплении различных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ферментов обеспечивает полное и эффективное переваривание пищи.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9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ферменты пищеварения и их функции
</a:t>
            </a:r>
            <a:endParaRPr lang="en-US" sz="23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нервная система, включая блуждающий и симпатический нервы, контролирует работу желудка и кишечника, обеспечивая координацию сокращений и секреции в ответ на пищу.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гастрин, секретин и холецистокинин регулируют выделение пищеварительных соков и моторику кишечника, усиливая или замедляя процессы переваривания в зависимости от потребностей организма.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пищеварения: нервные и гуморальные механизмы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секреции гормонов ЖКТ после приёма пищи
</a:t>
            </a:r>
            <a:endParaRPr lang="en-US" sz="2455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Максимумы отдельных гормонов совпадают с активизацией соответствующих функций пищеварения, обеспечивая согласованную работу органов ЖКТ.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Секреция гормонов происходит поэтапно, что позволяет адаптивно регулировать пищеварительные процессы после еды.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2022 год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привычки и их влияние на ЖКТ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перекусы и недостаток клетчатки замедляют пищеварение, способствуют нарушению микрофлоры и ухудшают усвоение питательных веществ.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жирной и сладкой пищи стимулирует рост патогенных бактерий, вызывая дисбаланс кишечной микрофлоры и состояние дисбактериоза.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соотношение белков, жиров и углеводов способствует нормальному функционированию пищеварения и предотвращает развитие хронических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Желудочно-кишечные заболевания: классификация
</a:t>
            </a:r>
            <a:endParaRPr lang="en-US" sz="2466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и язвенная болезнь возникают вследствие воспалений и повреждений слизистой желудка или двенадцатиперстной кишки.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Дуоденит, энтерит и колит представляют воспалительные заболевания тонкой и толстой кишки с нарушением её функций и микрофлоры.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— это нарушение баланса полезных и вредных бактерий кишечника, влияющее на пищеварение и иммунитет.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аллергии связаны с реакцией организма на определённые компоненты пищи, вызывая воспалительные процессы в ЖКТ.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Гастрит: причины, проявления, последствия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вызывает гастрит?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появляется из-за инфекции Helicobacter pylori, частого употребления острой и горячей пищи, а также из-за стресса. Все эти факторы повреждают слизистую желудка, что приводит к воспалению.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гастрита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 верхней части живота, изжога и чувство тяжести после еды — основные признаки гастрита. Часто сопровождается тошнотой и снижением аппетита, особенно после приёма пищи.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Осложнения гастрита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лечения гастрит может перерасти в язву или хроническое воспаление. Существуют риски развития предраковых состояний слизистой, что требует своевременной диагностики и терапии.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желудка и двенадцатиперстной кишки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формируется в результате повреждения слизистой, приводя к образованию глубоких ран в желудке или двенадцатиперстной кишке.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Заболевание затрагивает около 5–10% взрослого населения, при этом мужчины болеют чаще из-за факторов образа жизни.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осложнений — кровотечения, прободение стенки желудка, а также рубцевание, вызывающее спайки и нарушения функций ЖКТ.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возникает при частом и необоснованном приёме антибиотиков, а также при ограниченном употреблении клетчатки и однообразном питании.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вздутие живота, расстройства стула, снижение иммунитета и ухудшение усвоения витаминов, что негативно сказывается на общем самочувствии.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кишечника: причины и симптомы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ЖКТ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 преобладанием овощей, фруктов и пищевых волокон способствует нормализации пищеварения и поддерживает микрофлору.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режим питания с небольшими порциями и отказом от перекусов на ходу предотвращают перегрузки и раздражение желудочно-кишечного тракта.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личной гигиены и своевременное обращение к врачу при проблемах помогают избежать серьёзных осложнений.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потребления жареной, копчёной и острой пищи снижает риск воспалений и повреждений слизистой оболочки.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здорового образа жизни для ЖКТ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и алкоголя снижает нагрузку на пищеварительную систему и улучшает её восстановление. Соблюдение режима сна поддерживает иммунитет и обмен веществ.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стимулирует моторику кишечника, а эмоциональный баланс помогает избежать стрессовых факторов, негативно влияющих на ЖКТ.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здоровью — забота о пищеварении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правильная регуляция пищеварения и профилактика заболеваний укрепляют здоровье и качество жизни с ранних лет, формируя прочный фундамент для будущего.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2026-05-09T22:31:08Z</dcterms:created>
  <dcterms:modified xsi:type="dcterms:W3CDTF">2026-05-09T22:31:08Z</dcterms:modified>
</cp:coreProperties>
</file>