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захвате в заложники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спокойно, безопасно и дождаться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 каждому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опасной ситуации даже простые действия влияют на безопасность. Спокойствие, краткие ответы, внимание к указаниям взрослых и своевременное сообщение о угрозе помогают снизить риск и быстрее получить помощь.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2369" y="3512651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ситуация стала опасной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команды и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кому-то приказывают молчать, стоять на месте или подчиняться силой, ситуация становится критической. Резкие указания и принуждение — важный признак угрозы для всех рядом.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и страх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слышны крики, паника, угрозы и люди боятся свободно двигаться, обстановка уже опасна. Для школьника это сигнал не вмешиваться и сразу искать помощь взрослых.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возможности уйти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двери закрыты, выход перекрыт, а покинуть место нельзя без риска, нужно считать обстановку опасной. Важно не делать резких попыток и ждать подходящего момента для помощи.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шагов, которая помогает не усилить угрозу и дождаться помощи.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в опасной ситуации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руки открытыми и хорошо видимыми, чтобы ваши движения не выглядели угрожающе. Ладони не прячьте в карманы, за спину или под одежду.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внезапный жест может быть воспринят как попытка сопротивления. Чем тише и аккуратнее вы ведёте себя, тем меньше риск спровоцировать опасного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спокойную позу и двигайтесь медленно, без рывков. Не вставайте резко, не хватайтесь за двери и окна, не тянитесь к незнакомым предметам.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тела и рук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с опасным человеком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Отвечайте коротко и спокойно, не вступая в спор. Лучше использовать простые слова и ровный голос, чтобы не привлекать лишнего внимания.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шутите, не угрожайте и не задавайте лишних вопросов. Резкие реплики, громкий тон и попытка доказать свою правоту могут усилить опасность.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что-то сказать, говорите только по делу и без эмоций. Сдержанность помогает уменьшить напряжение и сохранить контроль над собой.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не делать замечаний, которые могут вызвать раздражение. В такой ситуации важнее тишина, уважение к командам и отсутствие вызова.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слышит шум, но остаётся на месте и дышит ровно. Он держит руки видимыми и не делает резких движений. Такая поза помогает ему не поддаться панике и дождаться взрослых, которые смогут оценить ситуацию.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Школьник, который не торопится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мысленно считает до десяти, чтобы не поддаться тревоге. Она смотрит перед собой, не спорит и не привлекает к себе внимания. Медленный счёт и спокойное дыхание помогают ей удержаться от ошибочного шага.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счёт вместо страха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сидит спокойно рядом с условным знаком тревоги и отмеченным выходом. Он не бежит и не мешает другим, а ждёт безопасного момента. Такой образ показывает, что самоконтроль помогает сохранить силы до прихода помощи.
</a:t>
            </a:r>
            <a:endParaRPr lang="en-US" sz="871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тревоги и путь к выходу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спокойствие помогает выжить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7621"/>
            <a:ext cx="4775700" cy="26336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правильных и опасных шагов в четырёх типичных ситуациях.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важнее вещей, телефона и желания действовать геройски.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и ошибки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при чрезвычайной ситуации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нельзя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убегать, если вы не понимаете, куда идти и где безопасный выход. Неосторожный побег может привести прямо в опасное место и создать угрозу для других.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кричать в лицо нападающему, трогать неизвестные предметы, спорить или снимать происходящее на телефон. Публикация сведений в интернете тоже может навредить людям рядом.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обсуждать план действий вслух, если это слышит опасный человек. Любая лишняя активность, даже из лучших намерений, способна повысить риск для вас и окружающих.
</a:t>
            </a:r>
            <a:endParaRPr lang="en-US" sz="1481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5430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22750"/>
            <a:ext cx="218400" cy="24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60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находятся другие люди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не разговаривать громко и не перебивать других. Тишина помогает не привлекать лишнего внимания и сохранять обстановку более предсказуемой для всех рядом.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без паники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Помогайте друг другу спокойно, без толчков и ссор. Короткие, доброжелательные слова успокаивают сильнее, чем обсуждения, поиск виноватых и громкие жалобы.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тем, кому труднее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помощь нужна маленьким детям, пожилым людям и тем, кому сложно долго сидеть спокойно. Им важно дать место, подсказать и не оставлять без внимания.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группа должна двигаться и говорить как можно тише, чтобы не создавать лишний шум. Когда каждый сдержан, всем легче дождаться помощи без лишнего риска.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нужно запоминать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запоминайте то, что видно сразу: одежду, обувь, рост, особенности внешности и приметы человека. Эти сведения помогут быстрее составить точное описание для поиска.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голос, акцент, манеру говорить, направление движения и то, на чём человек уходит. Такие детали особенно полезны, если нужно восстановить маршрут.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Запоминайте время, место, количество людей рядом и транспорт, если он был. Даже короткие наблюдения могут оказаться важными для полиции и спасателей.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это нужно незаметно и спокойно, без вопросов и лишнего интереса. Главная задача — не привлекать внимание, а сохранить полезную информацию для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ситуации, когда есть шанс уйти в безопасное место без риска для себя и других.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перейти к укрытию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при освобождении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бегите им навстречу и не хватайте за форму. Держите руки на виду, стойте спокойно и ждите коротких указаний.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Появились спасатели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Выполняйте команды без споров и лишних вопросов. Двигайтесь медленно, чтобы не помешать действиям сотрудников и не попасть в опасную зону.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Идёт эвакуация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оставайтесь с группой, пока вас не осмотрят и не пересчитают. Даже при завершении операции обстановка может оставаться напряжённой.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выхода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семьи, школы и психолога особенно важна в первые дни. Поддержка, внимание и понятные слова помогают вернуть чувство безопасности и уверенности.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освобождения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Нормально, если появляются дрожь, слёзы, усталость, растерянность или трудности со сном. Это обычная реакция на сильный стресс, а не признак слабости.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выхода человеку могут понадобиться вода, тёплая одежда, осмотр взрослого или медика и спокойное место, где можно прийти в себя без шума и суеты.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простые и тихие действия работают лучше громких реакций и суеты.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дают дыхание и спокойствие; разговоры и споры не помогают справиться со страхом.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панику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безопасному поведению в чрезвычайных ситуациях; без числовых измерений.
</a:t>
            </a:r>
            <a:endParaRPr lang="en-US" sz="7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670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произошла в школе или автобусе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оставаться на месте, не создавать давку и внимательно слушать водителя или сопровождающего. Спокойствие помогает избежать толкотни и лишнего риска.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знать выходы, места укрытия и сигналы тревоги. Открывать двери без проверки нельзя, как и менять указания взрослых по своей инициативе.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торопиться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хочется быстро действовать, резкие движения могут ухудшить ситуацию. Лучше дождаться команды ответственного взрослого и выполнять её точно.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решающим остаётся подчинение понятным указаниям взрослых. Это помогает не мешать эвакуации и сохранять порядок.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426764"/>
            <a:ext cx="5226300" cy="268232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сообщать и что говорить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 должно быть точным и спокойным: кто сообщает, где находится, что видно и есть ли пострадавшие.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и точнее сообщение, тем легче организовать помощь и проверить обстановку.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информирования взрослых и экстренных служб в чрезвычайной ситуации.
</a:t>
            </a:r>
            <a:endParaRPr lang="en-US" sz="884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подготовка школьника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выучить телефоны родителей, адрес школы, имя классного руководителя и основные маршруты домой. Это экономит время, когда нужно быстро связаться с близкими.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может лежать карточка с контактами, небольшая бутылка воды и самые нужные вещи. Лишний груз не нужен, если он мешает быстро двигаться.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нужная информация была не только записана, но и хорошо запомнена. В трудный момент память помогает не растеряться и действовать увереннее.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подготовка не делает ситуацию безопасной сама по себе, но помогает быстрее получить поддержку. Чем меньше лишних поисков, тем спокойнее проходят первые минуты.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 один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повторить перед уроком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спорить, не бежать и не делать резких движений. Руки должны быть видимыми, а внимание — сосредоточенным на безопасности и помощи взрослых.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памяти подойдут короткие слова: тишина, руки, память, ожидание, помощь. Если представить эти знаки вместе, правило вспоминается быстрее и без лишних слов.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правильного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 прост: не провоцировать опасность, сохранять спокойствие и точно выполнять команды спасателей. Эти навыки помогают дождаться помощи и защитить здоровье.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2026-05-20T20:53:17Z</dcterms:created>
  <dcterms:modified xsi:type="dcterms:W3CDTF">2026-05-20T20:53:17Z</dcterms:modified>
</cp:coreProperties>
</file>