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00025" y="1088500"/>
            <a:ext cx="6544200" cy="232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Двенадцатиперстная кишка и её помощники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отдел, где пища начинает главное переваривание.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2608475" y="4415325"/>
            <a:ext cx="39273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Двенадцатиперстная кишка лежит сразу после желудка и принимает первые пищеварительные соки. Хотя она очень короткая, именно здесь пища получает важную «обработку» перед дальнейшим всасыванием и движением по кишечнику.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начинается тонкая кишка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115700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двенадцатиперстной кишки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91425" y="1287530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оболочки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Стенка кишки состоит из слизистой, мышечной и наружной оболочек. Такое строение помогает защищать орган, продвигать пищу и выполнять сложную работу по перевариванию.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48650" y="1287525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Складки внутри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поверхность образует складки, которые заметно увеличивают площадь контакта с пищевой массой. Благодаря этому пищеварительные соки действуют быстрее и эффективнее.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305875" y="1287525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слизь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слизистой находятся железы, выделяющие слизь. Она покрывает стенку тонким слоем и уменьшает вред от кислого содержимого желудка и ферментов.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1425" y="3197388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отделе среда становится слабощелочной. Это важно, потому что многие ферменты поджелудочного сока работают именно в таких условиях.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448651" y="3197388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смешивания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пища смешивается с желчью и панкреатическим соком. Поэтому двенадцатиперстная кишка становится началом особенно активного химического переваривания.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не только нейтрализуется кислота, но и запускается основная химическая обработка пищи.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места занимает ферментативное расщепление: в двенадцатиперстной кишке пища получает главные соки для переваривания.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процессы идут в двенадцатиперстной кишке
</a:t>
            </a:r>
            <a:endParaRPr lang="en-US" sz="221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биология: функции двенадцатиперстной кишки и пищеварительных соков
</a:t>
            </a:r>
            <a:endParaRPr lang="en-US" sz="130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3930" y="827125"/>
            <a:ext cx="2962839" cy="415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00" y="253597"/>
            <a:ext cx="79809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Поджелудочная железа — главный поставщик ферментов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027875" y="11508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Панкреатический сок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Поджелудочная железа выделяет сок, который по протоку поступает в двенадцатиперстную кишку. Он нужен, чтобы пища быстро распадалась на более простые вещества.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59543" y="11520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для пищи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соке есть амилаза, липаза и протеазы. Эти вещества помогают расщеплять углеводы, жиры и белки, чтобы организм мог использовать их дальше.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027875" y="31643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кишечником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 работает не отдельно, а в тесной связи с кишечником. Сок поступает точно туда, где начинается активная обработка пищевой массы.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659543" y="31655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роль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пищеварения, поджелудочная железа вырабатывает инсулин. Этот гормон помогает поддерживать нормальный уровень глюкозы в крови.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658493"/>
            <a:ext cx="3934500" cy="156801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вещества расщепляют основные ферменты и что образуется после их работы.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поджелудочного сока действуют в слабощелочной среде, поэтому слишком кислая среда мешает их работе.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поджелудочного сока и их действие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биология: состав и действие панкреатического сока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и желчь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0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Желчь образуется постоянно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вырабатывает желчь без перерыва, даже когда человек не ест. Это позволяет организму быстро включать пищеварение, как только пища попадает в кишечник.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425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становятся мельче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 желчь не расщепляет жиры, но разбивает их на маленькие капли. Так у фермента липазы появляется больше поверхности для работы.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9645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кислой пище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Желчь помогает уменьшить кислотность содержимого, пришедшего из желудка. Благодаря этому ферменты кишечника могут работать в более удобных условиях.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9660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переваривания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желчь поступает в двенадцатиперстную кишку, переваривание жирной пищи идёт заметно быстрее. Без неё этот процесс был бы намного медленнее.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3597" y="1538575"/>
            <a:ext cx="3049156" cy="276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301821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Желчный пузырь — запас и подача желчи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05468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хранения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Желчный пузырь собирает желчь между приёмами пищи. За это время она становится более концентрированной и готовой к использованию, когда пища снова попадает в кишечник.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64031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на сокращение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после жирной еды пузырь получает сигнал сократиться. Тогда желчь быстро выталкивается в протоки и направляется в двенадцатиперстную кишку.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05468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подача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запас помогает не ждать новой выработки желчи. Организм использует уже готовое вещество именно в тот момент, когда оно нужнее всего.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764031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переваривание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желчного пузыря желчь поступала бы не так удобно и не в таком количестве. Поэтому жиры расщеплялись бы медленнее.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пищи после желудка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основных изменений пищевой массы в начале тонкой кишки.
</a:t>
            </a:r>
            <a:endParaRPr lang="en-US" sz="130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80" y="1581445"/>
            <a:ext cx="233100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6267" y="1591595"/>
            <a:ext cx="239400" cy="21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9880" y="3418395"/>
            <a:ext cx="233100" cy="233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6255" y="3428545"/>
            <a:ext cx="239400" cy="21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двенадцатиперстная кишка защищает себя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Слизистый барьер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Слизистая вырабатывает слизь, которая покрывает стенку защитным слоем. Он уменьшает вред от кислого содержимого желудка и помогает сохранить целостность тканей.
</a:t>
            </a:r>
            <a:endParaRPr lang="en-US" sz="1021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 кислоту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стенки чувствуют, насколько содержимое кислое. Если кислотность слишком высокая, они запускают защитные реакции, чтобы снизить раздражение и помочь безопасной работе кишки.
</a:t>
            </a:r>
            <a:endParaRPr lang="en-US" sz="1017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среды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старается поддерживать условия, удобные для ферментов. Поэтому слизистая помогает создать слабощелочную среду, в которой пищеварение идёт лучше.
</a:t>
            </a:r>
            <a:endParaRPr lang="en-US" sz="1100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повреждений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кишку поступают соки и частично переваренная пища, защита особенно важна. Без неё стенка быстрее бы воспалялась и повреждалась.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химическая обработка пищи идёт почти сразу по нескольким направлениям, поэтому двенадцатиперстная кишка работает как «перекрёсток» пищеварения.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нагрузка связана с ферментативным расщеплением, а всасывание только начинается и усиливается в следующих отделах.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процессов идёт одновременно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схема по школьному курсу биологии
</a:t>
            </a:r>
            <a:endParaRPr lang="en-US" sz="130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Гормоны, которые управляют пищеварением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4627" y="12647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Секретин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Секретин выделяется слизистой двенадцатиперстной кишки при поступлении кислого содержимого из желудка. Он стимулирует поджелудочную железу выпускать более щелочной сок, чтобы нейтрализовать кислоту и защитить слизистую.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4776" y="30460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Холецистокинин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Холецистокинин появляется, когда в кишечник попадает особенно жирная и богатая белком пища. Этот гормон заставляет желчный пузырь сокращаться и одновременно усиливает выделение ферментов поджелудочной железой.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86527" y="12647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координация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гормона работают как сигналы связи между органами. Благодаря им желчь и ферменты поступают именно тогда, когда в кишечнике есть пища, которую нужно переработать.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86676" y="30460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регуляция помогает не тратить пищеварительные соки впустую. Она делает работу органов согласованной, а переваривание — более быстрым и безопасным для стенки кишечника.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841079"/>
            <a:ext cx="3805200" cy="150529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органы действуют согласованно и обеспечивают поступление в кишечник желчи, ферментов и щелочных веществ.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создаёт желчь, пузырь подаёт её в нужный момент, а поджелудочная железа приносит ферменты и щёлочь для переваривания пищи.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помощника двенадцатиперстной кишки
</a:t>
            </a:r>
            <a:endParaRPr lang="en-US" sz="2173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таблица по школьному курсу биологии
</a:t>
            </a:r>
            <a:endParaRPr lang="en-US" sz="130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жиры без желчи перевариваются хуже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0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не растворяются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не смешиваются с водой, поэтому в кишечнике они собираются в крупные капли. В таком виде ферментам трудно действовать сразу на всю их поверхность.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425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желчи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Желчь дробит жир на множество мелких капель. После этого площадь соприкосновения с ферментами резко увеличивается, и переваривание идёт заметно быстрее.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9645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липазы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Липаза лучше всего действует на мелкие жировые частицы, которые уже подготовлены желчью. Без такого предварительного дробления расщепление идёт медленно и неполно.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9660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после еды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жирной пищи помощь желчи особенно нужна, потому что именно жиры требуют самой тщательной подготовки. Поэтому желчный пузырь активнее всего работает в такие моменты.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328" y="954875"/>
            <a:ext cx="2661994" cy="209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устроение помогает работе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участок, большая задача
</a:t>
            </a:r>
            <a:pPr algn="l" indent="0" marL="0">
              <a:lnSpc>
                <a:spcPct val="100000"/>
              </a:lnSpc>
              <a:buNone/>
            </a:pPr>
            <a:r>
              <a:rPr lang="en-US" sz="5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отдел принимает пищу сразу после желудка и быстро смешивает её с соками, которые приходят из соседних органов. Благодаря этому кислое содержимое становится пригодным для дальнейшей обработки, а пищеварение не останавливается ни на минуту.
</a:t>
            </a:r>
            <a:endParaRPr lang="en-US" sz="1093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Складки, которые работают как площадь
</a:t>
            </a:r>
            <a:pPr algn="l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поверхность кишки не гладкая: складки делают её более «ёмкой» и удобной для контакта с пищей. Чем больше площадь соприкосновения, тем быстрее соки воздействуют на химические вещества пищи.
</a:t>
            </a:r>
            <a:endParaRPr lang="en-US" sz="1141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Соседи, подающие помощь вовремя
</a:t>
            </a:r>
            <a:pPr algn="l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Печень, желчный пузырь и поджелудочная железа расположены так, чтобы их соки поступали точно в нужное место. Это похоже на слаженную команду, где у каждого свой ход и своя задача.
</a:t>
            </a:r>
            <a:endParaRPr lang="en-US" sz="114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 сбой меняет весь процесс: пища задерживается дольше, а стенка кишки хуже защищена от кислоты.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страдает химическое расщепление пищи, поэтому организм получает меньше готовых к всасыванию веществ.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нарушается при сбое работы помощников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схема по школьному курсу биологии
</a:t>
            </a:r>
            <a:endParaRPr lang="en-US" sz="13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00" y="253600"/>
            <a:ext cx="74868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нарушения в этом отделе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22675" y="1125476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Воспаление слизистой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Слизистая может воспаляться из-за раздражения кислым содержимым, нарушенного оттока желчи или других проблем пищеварения. Тогда стенка кишки становится более чувствительной и хуже выполняет защитную функцию.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32272" y="1126618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Кислотное раздражение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кислый химус поступает слишком долго или в слишком большом объёме, слизистая не успевает нейтрализовать его. Это мешает нормальной работе ферментов и усиливает дискомфорт.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22675" y="3103476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Язвенные повреждения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длительном воздействии кислоты и нарушении защиты на стенке могут появляться повреждения. Они особенно опасны, потому что мешают не только перевариванию, но и сохранению целостности оболочки.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32272" y="3104618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другими органами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 желудке, печени, желчном пузыре или поджелудочной железе сразу отражаются на двенадцатиперстной кишке. Все эти органы связаны протоками и работают как одна система.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организм реагирует на жирную пищу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биологии
</a:t>
            </a:r>
            <a:endParaRPr lang="en-US" sz="130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см
</a:t>
            </a:r>
            <a:endParaRPr lang="en-US" sz="4500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в этом диапазоне обычно указывают длину двенадцатиперстной кишки у человека в учебных материалах
</a:t>
            </a:r>
            <a:endParaRPr lang="en-US" sz="1239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размер не мешает ей быть важнейшим участком пищеварения: здесь пища встречается сразу с несколькими соками и начинает быстро меняться.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учебные сведения о строении пищеварительной системы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Двенадцатиперстная кишка запускает основную химическую обработку пищи. Её работа зависит от печени, желчного пузыря и поджелудочной железы, которые вместе создают условия для переваривания и всасывания.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2026-06-01T11:04:48Z</dcterms:created>
  <dcterms:modified xsi:type="dcterms:W3CDTF">2026-06-01T11:04:48Z</dcterms:modified>
</cp:coreProperties>
</file>