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— маленькая буква с большой 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буква, а помогает целому слову звучать мягко.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встречается в обычных словах каждый день: в конце слов, перед е, ё, и, ю, я и после шипящих. Мягкий знак помогает читать и писать без путаницы.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вокруг нас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слов легко услышать, как мягкий знак меняет звучание: мел — мель, кон — конь, угол — уголь.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показывают разницу между твёрдым и мягким согласным.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практики начальной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мягкий знак часто показывает, что согласный перед ним нужно произнести мягко: день, зверь, тетрадь, соль. Сам он звука не даёт.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быстро понять правило и не перепутать чтение. Если мягкий знак стоит в нужном месте, слово звучит аккуратно и понятно, как будто само подсказывает: «Читай меня бережно!»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конце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лень, гость, мышь, дочь и печь мягкий знак входит в правильное написание. Его нельзя пропускать, иначе слово будет написано неверно.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 мягкость согласного и помогает сразу заметить, как слово должно звучать. Для ученика это удобная подсказка: слышу мягкость — проверяю букву.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полезно читать вслух и запоминать короткими группами. Тогда правило становится понятнее, а мягкий знак перестаёт казаться маленьким хитрецом.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мягкий знак нужен обязательно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669" y="14404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4394" y="14404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44350"/>
            <a:ext cx="218400" cy="2184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перед буквами е, ё, и, ю, я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отделить мягкий согласный от следующей буквы. В слове семья он делает чтение плавным и понятным.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мягкий знак подсказывает, что согласный перед ним мягкий. Без этой буквы слово читалось бы иначе и выглядело менее ясно.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буквами ю и я мягкий знак часто помогает не ошибиться при чтении. Он словно маленький дорожный знак для звуков.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Пьёт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пьёт мягкий знак показывает, как соединяются согласный и следующая буква. Это особенно полезно при письме младшим школьникам.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согласного стоят е, ё, и, ю, я, мягкий знак может помочь прочитать слово точно. Он делает письмо спокойнее и увереннее.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маленькое добавление, и слово уже другое. Полка — это предмет мебели, а полька — весёлый танец. Мягкий знак здесь работает как волшебная кнопка: нажал — и смысл изменился. Вот почему в русском языке эта буква так важна.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и полька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мягкого знака мы видим короткое слово ел, а с ним — название дерева ель. Разница маленькая, но очень заметная. Для чтения это настоящая подсказка, а для смысла — надёжный помощник, чтобы не перепутать слова.
</a:t>
            </a:r>
            <a:endParaRPr lang="en-US" sz="8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 и ель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мягкий знак тоже меняет всё. Угол — часть комнаты или фигуры, а уголь — полезное чёрное топливо. Одна буква делает слово другим, и на уроке это легко увидеть даже без лупы.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уголь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меняет слово и его 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конь — коня, гость — гостя и день — дня мягкий знак остаётся в одной форме и исчезает в другой. Это зависит от того, как слово изменяется.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начинает звучать иначе, мягкий знак может уже не понадобиться. Но он появляется там, где нужно показать мягкость согласного и помочь правильно прочитать форму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встречаются часто, поэтому их полезно сравнивать парами. Тогда видно, что мягкий знак не случайный гость, а важная часть слова.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изменении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в словах дом, кот, шар и стол мягкий знак не нужен. Эти согласные и так звучат твёрдо, без дополнительной подсказки.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мягкость уже показывает другая буква, лишний мягкий знак не ставят. Так письмо остаётся точным и аккуратным, без лишних букв.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хотят добавить мягкий знак «на всякий случай». Но в русском языке это не помогает, а только создаёт ошибку.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сначала услышать звук, а потом проверить правило. Если согласный твёрдый, мягкий знак обычно отдыхает.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мягкий знак не пишется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помогает услышать разницу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мел — мель или угол — уголь, разница слышна сразу. В одном слове согласный твёрдый, в другом мягкий. Такое сравнение очень помогает на уроке.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подсказывает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меняется от мягкого знака, его легче прочитать и запомнить. Эта маленькая буква словно тихо шепчет: «Не спеши, я тут для мягкости».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сравниваем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нужен ли мягкий знак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проверки: найти согласный, услышать мягкость и посмотреть на место буквы в слове.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пишем слово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записывает слово и может забыть мягкий знак в конце: ночь, печь, лось, тетрадь, семья.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слухом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ещё раз произнести слово. Если согласный звучит мягко, стоит вспомнить правило и не спешить с ответом.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сравниваем и исправляем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найти похожее слово и проверить написание. Такая проверка помогает заметить лишнюю или пропущенную букву.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словах с мягким знаком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мягкий знак часто пишется в конце слова: мышь, ночь, печь, тишь. Он показывает, что согласный остаётся мягким и слово читается правильно.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не во всех словах после шипящих нужен мягкий знак. В словах мяч, ключ, врач его нет, и это тоже нужно запомнить по правилу.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не угадывать, а проверять написание. Для 2 класса такие слова удобно читать вслух и сравнивать, как меняется вид слова и его звучание.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после шипящих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 запоминания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полезно читать короткие ряды слов: конь, пень, день. В них мягкий знак хорошо слышится по соседству с мягким согласным и помогает запомнить правильную запись.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можно сравнивать другие цепочки: соль, гвоздь, лошадь; мышь, ночь, печь. Чем чаще ребёнок видит такие примеры, тем увереннее пишет мягкий знак без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44" y="11089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01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загадках слова с мягким знаком звучат живо и понятно. Ребёнок читает их с интересом и незаметно повторяет правило ещё раз.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помогают тренировать чтение и произношение. В них мягкий знак встречается в знакомых словах, поэтому упражнение получается весёлым и полезным.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читают вслух, слово с мягким знаком легче заметить. Так ученику проще услышать мягкость согласного и запомнить написание.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запоминаются быстрее длинных объяснений. Поэтому загадки и скороговорки хорошо подходят для закрепления правила на уроке.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 загадках и скороговорках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меняет не только звучание, но и смысл слова: ел — ель, полка — полька, угол — уголь.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показывают, как одна буква может изменить смысл.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орфографической практики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Мягкий знак пишется маленько и аккуратно, сразу после согласного. Он не должен прилипать к соседним буквам, иначе слово станет труднее читать.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словах день, тетрадь, семья, вьюга мягкий знак стоит на своём месте и помогает прочитать слово точно. Аккуратная запись делает тетрадь красивее.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правильная запись мягкого знака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Мягкий знак не обозначает отдельный звук. Он только показывает, что согласный перед ним нужно произнести мягко.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часто стоит в конце слова и перед буквами е, ё, и, ю, я, помогая читать без путаницы.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шипящих мягкий знак нужен не всегда: у каждого слова своё правило написания, которое важно проверить.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Эта маленькая буква помогает различать слова и делает письмо точным, аккуратным и понятным.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мягком знаке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Услышь мягкость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слово вслух и послушай, мягко ли звучит согласный. Если да, мягкий знак может понадобиться.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Сравни похожие слова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пару слов: конь — коня, гость — гости, соль — соли. Сравнение помогает увидеть, где ь нужен.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Запиши и проверь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ещё раз прочитай слово. Такая привычка помогает в тетрадях и домашних заданиях избегать лишних ошибок.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Мини-подсказка для проверки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читать мягкие согласные, различать слова и писать аккуратно. Он маленький, но очень полезный: без него русский язык сразу стал бы гораздо путанее.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— добрый помощник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2026-05-21T20:49:24Z</dcterms:created>
  <dcterms:modified xsi:type="dcterms:W3CDTF">2026-05-21T20:49:24Z</dcterms:modified>
</cp:coreProperties>
</file>