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Земной шар: наша планета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 — наш дом, полный движения, воды, воздуха и 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о Земле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рассмотрим Землю как планету, как среду жизни и как систему взаимосвязанных оболочек. Разберём форму, строение, движения и их влияние на природу.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Земля — шар?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299" y="1643728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кажется шаром, потому что её поверхность плавно изгибается, а крупные объекты постепенно скрываются за горизонтом. Это хорошо видно на море и на больших равнинах.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73299" y="2363681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снимки из космоса подтверждают, что наша планета не плоская. Измерения показывают её размеры, а также небольшие отклонения формы от идеального шара.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73299" y="308364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изучают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изучают не только форму Земли, но и её внутреннее строение, движение и оболочки. Всё это помогает понять, как планета поддерживает жизнь.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73299" y="380358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тому, как человек меняет природу. Знание особенностей Земли нужно для бережного отношения к воде, воздуху и почвам.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342959"/>
            <a:ext cx="3239400" cy="8813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числа о Земле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величины помогают представить масштабы Земли и её возраст. Они показывают, насколько велика планета и как много на ней воды.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огромна, очень стара и в значительной части покрыта водой.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астрономии и географии; справочные значения.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322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Земли: шар и геоид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7050" y="1419150"/>
            <a:ext cx="32649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шар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не является идеальным шаром. Из-за вращения она немного сплюснута у полюсов и шире у экватора, поэтому такую форму называют геоидом.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67050" y="2650675"/>
            <a:ext cx="32649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Вращение и форма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утолщение у экватора связано с вращением планеты. Оно очень мало заметно в быту, но хорошо учитывается в науке и навигации.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67050" y="3882200"/>
            <a:ext cx="32649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узнают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форме Земли судят по космическим снимкам, измерениям и поведению горизонта. Все эти признаки вместе подтверждают её сложную, но узнаваемую форму.
</a:t>
            </a:r>
            <a:endParaRPr lang="en-US" sz="103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и его возможности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в миниатюре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показывает Землю так, как её невозможно увидеть на плоском листе. На нём легко проследить материки, океаны и их взаимное расположение. Поэтому глобус помогает представить планету целиком и без искажений.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на 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глобусе нанесены экватор, меридианы и параллели. Эти линии образуют удобную сетку, по которой можно определять положение объектов. Благодаря этому глобус становится не только наглядным, но и точным учебным пособием.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условные знаки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 условные знаки на глобусе передают сушу, воду и высоты. Они помогают быстро понять, где находятся горы, равнины и океаны. Такая модель особенно полезна для первых шагов в географии.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система координат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Ось, экватор и координаты связывают положение точки на поверхности Земли.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311994"/>
            <a:ext cx="3239400" cy="94323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работают координаты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Меридианы и параллели образуют сетку, по которой можно определить положение любой точки. Широта и долгота используются вместе и дополняют друг друга.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и долгота вместе дают точный географический адрес точки на Земле.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география; определения географических координат.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2859378"/>
            <a:ext cx="8905200" cy="1991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 глобус: в чём разница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50" y="1378225"/>
            <a:ext cx="25623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Плоское изображение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удобна для работы с отдельной территорией, но она всегда плоская. Поэтому формы, площади и расстояния на ней неизбежно искажаются в разной степени.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90848" y="1378225"/>
            <a:ext cx="25623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искажений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сохраняет форму Земли гораздо точнее, потому что он объёмный. На нём легче понять взаимное расположение материков и океанов без заметного растяжения.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61541" y="1378225"/>
            <a:ext cx="25623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образы различаются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материк на разных картах может выглядеть по-разному. Это зависит от масштаба и способа переноса сферической поверхности на плоскость.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Земли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слои отличаются составом, плотностью и температурой, поэтому Земля неоднородна от поверхности до центра.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тонкий слой — кора, а самые большие объёмы приходятся на мантию и ядро.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географические справочники; усреднённые значения толщины слоёв Земли.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Магнитное поле Земли защищает планету и помогает компасу находить направление в пространстве.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6200" y="1560050"/>
            <a:ext cx="3780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496200" y="2708682"/>
            <a:ext cx="37800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полюса магнитного поля задают стрелке компаса устойчивый ориентир.
</a:t>
            </a:r>
            <a:endParaRPr lang="en-US" sz="1845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 естествознания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тяжести на Земле составляет около 9,8 м/с² и удерживает нас, воздух и воду у поверхности.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6200" y="1560050"/>
            <a:ext cx="3780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9,8 м/с²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496200" y="2708682"/>
            <a:ext cx="37800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атмосфера и океаны остаются на планете.
</a:t>
            </a:r>
            <a:endParaRPr lang="en-US" sz="1915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физики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Вращение Земли и смена дня и ночи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 астрономии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один оборот Земли вокруг своей оси происходит 24-часовая последовательность освещённости, из-за которой мы различаем утро, день, вечер и ночь.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6200" y="1560050"/>
            <a:ext cx="3780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496200" y="2708682"/>
            <a:ext cx="37800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часа проходят между двумя одинаковыми положениями Земли относительно Солнца.
</a:t>
            </a:r>
            <a:endParaRPr lang="en-US" sz="1845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астрономии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и орбита Земли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круговая орбита Земли немного вытянута, поэтому расстояние до Солнца в течение года меняется незначительно.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Земли длится почти 365 суток, а лишние 6 часов постепенно накапливаются и учитываются в високосном году.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астрономии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3150" y="2906695"/>
            <a:ext cx="8917800" cy="19420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бывают времена года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5949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оси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земной оси меняет угол падения солнечных лучей. Поэтому одно и то же место получает разное количество тепла и света в разные месяцы.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83424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и зима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Северное полушарие наклонено к Солнцу, день там длиннее, а лучи падают более прямо. В это время наступает лето, а в Южном — зима.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5014699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полушарий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полгода ситуация меняется: Южное полушарие получает больше солнечной энергии, а в Северном становится холоднее. Так времена года чередуются по планете.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7245975" y="1484367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до Солнца не объясняет сезоны. Если бы причиной была только удалённость, времена года были бы одинаковыми сразу во всём мире.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и погода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Нижняя часть атмосферы наиболее плотная, поэтому именно здесь формируются облака, ветры и почти вся привычная нам погода.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низкие слои доступны для жизни и погоды, а с высотой воздух становится всё более разрежённым и условия резко меняются.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строению атмосферы Земли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на Земле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 природоведения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Биосфера: где живёт жизнь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06625" y="1570700"/>
            <a:ext cx="3464100" cy="9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существует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объединяет все места, где возможно существование живых организмов: от океанской воды до почвы, поверхности суши и нижних слоёв воздуха.
</a:t>
            </a:r>
            <a:endParaRPr lang="en-US" sz="1161" dirty="0"/>
          </a:p>
        </p:txBody>
      </p:sp>
      <p:sp>
        <p:nvSpPr>
          <p:cNvPr id="10" name="Text 3"/>
          <p:cNvSpPr txBox="1"/>
          <p:nvPr/>
        </p:nvSpPr>
        <p:spPr>
          <a:xfrm>
            <a:off x="5106625" y="2593544"/>
            <a:ext cx="3464100" cy="9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необходимо живому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Живым организмам нужны свет, вода, воздух и подходящая температура. Если хотя бы один из этих факторов резко меняется, условия для жизни становятся труднее.
</a:t>
            </a:r>
            <a:endParaRPr lang="en-US" sz="1159" dirty="0"/>
          </a:p>
        </p:txBody>
      </p:sp>
      <p:sp>
        <p:nvSpPr>
          <p:cNvPr id="11" name="Text 4"/>
          <p:cNvSpPr txBox="1"/>
          <p:nvPr/>
        </p:nvSpPr>
        <p:spPr>
          <a:xfrm>
            <a:off x="5106625" y="3616397"/>
            <a:ext cx="3464100" cy="9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в 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животные, грибы и микроорганизмы связаны между собой. Они образуют природные цепи питания и влияют на равновесие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 единая система
</a:t>
            </a:r>
            <a:endParaRPr lang="en-US" sz="26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 — не просто шар в космосе, а живая система из взаимосвязанных оболочек. Её движение, строение и природные процессы создают условия для жизни, а человек должен беречь этот баланс.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2026-07-26T17:07:04Z</dcterms:created>
  <dcterms:modified xsi:type="dcterms:W3CDTF">2026-07-26T17:07:04Z</dcterms:modified>
</cp:coreProperties>
</file>