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EC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13500" y="1439325"/>
            <a:ext cx="7917000" cy="198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Неалфавитные знаки письма: как устроены системы записи
</a:t>
            </a:r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может передавать не только звуки, но и смысл, числа и правила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054250" y="4085050"/>
            <a:ext cx="50355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9607" y="932125"/>
            <a:ext cx="3502085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алфавитов люди уже умели передавать важные сведения рисунками и условными знаками. Сегодня такие знаки помогают быстро понять сообщение, даже если текст длинный или язык незнаком.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письмо не ограничивается буквами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6603" y="1755600"/>
            <a:ext cx="1910794" cy="181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Пиктограммы: рисунок вместо слова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2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Пиктограмма передаёт предмет, действие или явление через узнаваемое изображение. Такой знак работает быстро: его смысл считывается почти мгновенно, без длинного пояснения.
</a:t>
            </a:r>
            <a:endParaRPr lang="en-US" sz="939" dirty="0"/>
          </a:p>
        </p:txBody>
      </p:sp>
      <p:sp>
        <p:nvSpPr>
          <p:cNvPr id="12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в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знаки особенно удобны там, где мало времени на чтение. Они сокращают текст и делают сообщение более наглядным для детей и взрослых.
</a:t>
            </a:r>
            <a:endParaRPr lang="en-US" sz="1069" dirty="0"/>
          </a:p>
        </p:txBody>
      </p:sp>
      <p:sp>
        <p:nvSpPr>
          <p:cNvPr id="13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25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человек, солнце, телефон, стрелка и туалет — всё это может быть выражено пиктограммой. Чем привычнее образ, тем легче понять его значение в разных местах.
</a:t>
            </a:r>
            <a:endParaRPr lang="en-US" sz="1014" dirty="0"/>
          </a:p>
        </p:txBody>
      </p:sp>
      <p:sp>
        <p:nvSpPr>
          <p:cNvPr id="14" name="Text 5"/>
          <p:cNvSpPr txBox="1"/>
          <p:nvPr/>
        </p:nvSpPr>
        <p:spPr>
          <a:xfrm>
            <a:off x="468900" y="40025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
</a:t>
            </a:r>
            <a:pPr algn="l" indent="0" marL="0">
              <a:lnSpc>
                <a:spcPct val="115000"/>
              </a:lnSpc>
              <a:buNone/>
            </a:pPr>
            <a:r>
              <a:rPr lang="en-US" sz="2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Пиктограммы часто используют на указателях, в инструкциях, музеях, на вокзалах и в приложениях. Они помогают ориентироваться, когда нужно понять информацию с первого взгляда.
</a:t>
            </a:r>
            <a:endParaRPr lang="en-US" sz="911" dirty="0"/>
          </a:p>
        </p:txBody>
      </p:sp>
      <p:sp>
        <p:nvSpPr>
          <p:cNvPr id="15" name="Text 6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 запоминают
</a:t>
            </a:r>
            <a:pPr algn="l" indent="0" marL="0">
              <a:lnSpc>
                <a:spcPct val="115000"/>
              </a:lnSpc>
              <a:buNone/>
            </a:pPr>
            <a:r>
              <a:rPr lang="en-US" sz="2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Пиктограммы легко узнаются, потому что похожи на реальные объекты. Именно поэтому они часто становятся частью навигации и визуального оформления городского пространства.
</a:t>
            </a:r>
            <a:endParaRPr lang="en-US" sz="9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7931" y="1220200"/>
            <a:ext cx="2824088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рисунка к знаку: древнейшие формы письма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72750" y="221222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изображения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рисунки становились всё более упрощёнными и переставали быть просто картинками. Знак начинал означать не только то, что изображено, но и более общий смысл.
</a:t>
            </a:r>
            <a:endParaRPr lang="en-US" sz="1092" dirty="0"/>
          </a:p>
        </p:txBody>
      </p:sp>
      <p:sp>
        <p:nvSpPr>
          <p:cNvPr id="11" name="Text 3"/>
          <p:cNvSpPr txBox="1"/>
          <p:nvPr/>
        </p:nvSpPr>
        <p:spPr>
          <a:xfrm>
            <a:off x="672750" y="3077342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 и Египет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Шумерская клинопись и египетские иероглифы показывают, как изображение превращалось в систему, которую нужно было изучать. Это был важный шаг к сложному письму.
</a:t>
            </a:r>
            <a:endParaRPr lang="en-US" sz="1091" dirty="0"/>
          </a:p>
        </p:txBody>
      </p:sp>
      <p:sp>
        <p:nvSpPr>
          <p:cNvPr id="12" name="Text 4"/>
          <p:cNvSpPr txBox="1"/>
          <p:nvPr/>
        </p:nvSpPr>
        <p:spPr>
          <a:xfrm>
            <a:off x="672750" y="136945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28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ранние системы письма возникали из рисунков на камне, глине и папирусе. С их помощью люди старались сохранить сведения о событиях, предметах и обязанностях.
</a:t>
            </a:r>
            <a:endParaRPr lang="en-US" sz="1140" dirty="0"/>
          </a:p>
        </p:txBody>
      </p:sp>
      <p:sp>
        <p:nvSpPr>
          <p:cNvPr id="13" name="Text 5"/>
          <p:cNvSpPr txBox="1"/>
          <p:nvPr/>
        </p:nvSpPr>
        <p:spPr>
          <a:xfrm>
            <a:off x="672750" y="3942471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увидеть на иллюстрации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темы особенно подходит глиняная табличка или древняя надпись на стене. Такой образ помогает представить, как выглядело письмо в древности.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презентации; распределение условное, для учебной визуализации.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знаки решают разные задачи: одни показывают предметы, другие помогают считать, а третьи делают текст точнее и короче.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виды объединяет одно: они передают важную информацию быстрее, чем длинное словесное объяснение.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неалфавитных знаков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280" y="1394038"/>
            <a:ext cx="4085440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знак может заменить целую фразу или её часть, поэтому неалфавитные знаки делают письмо короче и понятнее.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один и тот же способ записи может выполнять разные функции: обозначать предмет, понятие, число или структуру текста.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типов неалфавитных знаков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277" y="1309125"/>
            <a:ext cx="2382246" cy="33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как особый тип знаков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 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могут не только передавать смысл, но и подсказывать звучание слова. Поэтому один знак иногда помогает понять и значение, и способ чтения.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древнеегипетской письменности иероглифы использовали для религиозных текстов, надписей на храмах и имён правителей. Такие записи имели особую торжественность и значение.
</a:t>
            </a:r>
            <a:endParaRPr lang="en-US" sz="1043" dirty="0"/>
          </a:p>
        </p:txBody>
      </p:sp>
      <p:sp>
        <p:nvSpPr>
          <p:cNvPr id="11" name="Text 4"/>
          <p:cNvSpPr txBox="1"/>
          <p:nvPr/>
        </p:nvSpPr>
        <p:spPr>
          <a:xfrm>
            <a:off x="60432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письменность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китайской письменности многие знаки связаны со смысловыми элементами и корнями слов. Это делает систему очень точной, но требует специального изучения.
</a:t>
            </a:r>
            <a:endParaRPr lang="en-US" sz="118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Крит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из ранних слоговых систем появились в письменности древнего Крита. В них знак обозначал не отдельный звук, а целый слог, что упрощало запись некоторых слов.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японском письме слоговые знаки помогали передавать звучание слов более удобно, чем буквами. Это особенно полезно, когда слово проще делить на слоги, чем на звуки.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письменности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Слоговые системы существовали и в некоторых письменностях народов Америки. Такой способ записи показывал, что письмо может строиться не только на буквах и не только на рисунках.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Слоговые знаки и их роль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знак становится всё более абстрактным и начинает работать в тексте.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изображения к пониманию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передают количество, порядок и величину, но не обозначают звуки речи. Поэтому они относятся к неалфавитным знакам и читаются отдельно от букв.
</a:t>
            </a:r>
            <a:endParaRPr lang="en-US" sz="1160" dirty="0"/>
          </a:p>
        </p:txBody>
      </p:sp>
      <p:sp>
        <p:nvSpPr>
          <p:cNvPr id="8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Арабские цифры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0–9 стали международным стандартом благодаря удобству вычислений и записи больших чисел. Их используют в учёбе, повседневных расчётах и на цифровых устройствах.
</a:t>
            </a:r>
            <a:endParaRPr lang="en-US" sz="1092" dirty="0"/>
          </a:p>
        </p:txBody>
      </p:sp>
      <p:sp>
        <p:nvSpPr>
          <p:cNvPr id="9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цифры сохранились в обозначении веков, дат на памятниках и именах правителей. Они встречаются там, где важна традиция или торжественный вид записи.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5132850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знаки помогают быстро передавать точную информацию без длинного объяснения. Именно поэтому они широко используются в науке, технике, календарях и документах.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как неалфавитные знаки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по материалам раздела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таких знаков мы видим там, где важны скорость и ясность: на табличках, экранах и упаковке. Они экономят место и время чтения.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нужно понять сообщение, тем чаще используются неалфавитные знаки. Особенно заметны они в навигации и цифровой среде.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неалфавитные знаки встречаются чаще всего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рядом с нами каждый день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 расписания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школьника день часто начинается не с длинного текста, а с ряда условных обозначений: номера кабинетов, значков предметов и отметок времени. Такое оформление помогает быстро понять, что и когда нужно делать, не перечитывая лишние слова.
</a:t>
            </a:r>
            <a:endParaRPr lang="en-US" sz="879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подсказывает без слов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смартфона мы видим значки батареи, сети, сообщения и настроек. Эти небольшие символы экономят место и позволяют сразу ориентироваться в приложении. Даже если язык интерфейса меняется, многие из них остаются понятными.
</a:t>
            </a:r>
            <a:endParaRPr lang="en-US" sz="905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 школьный двор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пути в школу ребёнок встречает стрелки, предупреждающие знаки и указатели перехода. В объявлениях и правилах игр тоже часто используют символы, потому что они делают сообщение короче и заметнее, чем обычный абзац текста.
</a:t>
            </a:r>
            <a:endParaRPr lang="en-US" sz="91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879187"/>
            <a:ext cx="4374900" cy="1743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обобщение по материалам раздела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где такие знаки особенно полезны и где им не хватает точности.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Неалфавитные знаки лучше всего работают в коротких сообщениях. Когда нужна точность и подробность, без слов и букв обойтись труднее.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ограничения неалфавитных знаков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как часть письма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помогает понять, где предложение завершено. Она делает текст спокойнее и понятнее, особенно когда в нём несколько мыслей подряд.
</a:t>
            </a:r>
            <a:endParaRPr lang="en-US" sz="1152" dirty="0"/>
          </a:p>
        </p:txBody>
      </p:sp>
      <p:sp>
        <p:nvSpPr>
          <p:cNvPr id="11" name="Text 3"/>
          <p:cNvSpPr txBox="1"/>
          <p:nvPr/>
        </p:nvSpPr>
        <p:spPr>
          <a:xfrm>
            <a:off x="3286350" y="3055625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без путаницы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знаков препинания текст читается труднее и может быть понятым неправильно. Один и тот же набор слов иногда получает совсем другой смысл.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3043150"/>
            <a:ext cx="26499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и связь
</a:t>
            </a:r>
            <a:pPr algn="l" indent="0" marL="0">
              <a:lnSpc>
                <a:spcPct val="115000"/>
              </a:lnSpc>
              <a:buNone/>
            </a:pPr>
            <a:r>
              <a:rPr lang="en-US" sz="2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разделяет части предложения и показывает паузу. Благодаря ей читатель видит, какие слова связаны между собой, а какие нужно выделить отдельно.
</a:t>
            </a:r>
            <a:endParaRPr lang="en-US" sz="1073" dirty="0"/>
          </a:p>
        </p:txBody>
      </p:sp>
      <p:sp>
        <p:nvSpPr>
          <p:cNvPr id="13" name="Text 5"/>
          <p:cNvSpPr txBox="1"/>
          <p:nvPr/>
        </p:nvSpPr>
        <p:spPr>
          <a:xfrm>
            <a:off x="3286350" y="1610612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эмоция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и восклицательный знаки передают интонацию. Они помогают понять, спрашивает ли автор, удивляется или подчёркивает важность сказанного.
</a:t>
            </a:r>
            <a:endParaRPr lang="en-US" sz="1059" dirty="0"/>
          </a:p>
        </p:txBody>
      </p:sp>
      <p:sp>
        <p:nvSpPr>
          <p:cNvPr id="14" name="Text 6"/>
          <p:cNvSpPr txBox="1"/>
          <p:nvPr/>
        </p:nvSpPr>
        <p:spPr>
          <a:xfrm>
            <a:off x="6025200" y="1610612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не обозначают звуки, но управляют чтением. Они делают письменную речь точной, выразительной и удобной для восприятия.
</a:t>
            </a:r>
            <a:endParaRPr lang="en-US" sz="105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738" y="1291100"/>
            <a:ext cx="225675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056" y="1291100"/>
            <a:ext cx="263288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символы помогают науке и технике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+, − и = заменяют целые слова и фразы. Они позволяют записывать действия и равенства быстро, без лишних повторов, что особенно удобно в математике.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химии символы, например H2O, помогают обозначать вещества точно и кратко. Такая запись нужна, чтобы не путать названия и видеть состав вещества сразу.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формулы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м, кг, %, °C показывают величину, меру и температуру. Они делают запись понятной в задачах, таблицах, рецептах и инструкциях.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символы помогают быстро читать формулы и не перегружать текст. Поэтому научные записи становятся компактными, а вычисления — удобными и аккуратными.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вычислений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раздела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символ может быть понятен без знания языка, если его значение уже известно по контексту или правилу.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и неалфавитные знаки решают разные задачи: одни строят слова, другие быстро передают смысл и функцию.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неалфавитные знаки отличаются от букв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5150" y="1157700"/>
            <a:ext cx="2679407" cy="253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7397" y="1157700"/>
            <a:ext cx="2679407" cy="253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897" y="1157700"/>
            <a:ext cx="2679407" cy="253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 разных странах и культурах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Цифры, понятные почти всем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Арабские цифры используют в разных странах для дат, счёта и записей времени. Это удобный международный способ обозначать количество, который помогает людям быстро читать числа даже на незнакомом языке.
</a:t>
            </a:r>
            <a:endParaRPr lang="en-US" sz="913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 и иероглифы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Указатели на дорогах часто похожи в разных государствах, потому что должны быть ясны каждому. А иероглифические системы в Азии сохраняют особую письменную традицию, где знак может нести смысл и часть звучания.
</a:t>
            </a:r>
            <a:endParaRPr lang="en-US" sz="913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как общий 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сердце узнают как знак любви, дружбы или симпатии. Хотя формы и стили изображения могут отличаться, сама идея остаётся похожей, поэтому символ легко понимать без длинного объяснения.
</a:t>
            </a:r>
            <a:endParaRPr lang="en-US" sz="91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читатель идёт от внешнего вида знака к его значению через контекст и проверку ситуации.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 неалфавитный знак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012" y="1481745"/>
            <a:ext cx="185700" cy="148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650" y="1481745"/>
            <a:ext cx="185700" cy="148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0200" y="3301887"/>
            <a:ext cx="168600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625" y="3301887"/>
            <a:ext cx="126450" cy="168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знаки важны сегодня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Неалфавитные знаки помогают передавать информацию без длинных объяснений. Это особенно удобно в транспорте, на улицах и в местах, где нужно мгновенно сориентироваться.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понимание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учебниках, таблицах и схемах символы делают материал нагляднее. Ученику легче увидеть связь между понятиями, если часть информации показана знаком, а не только словами.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визуальный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символы узнаются в разных странах, поэтому они уменьшают языковой барьер. Это делает общение короче, точнее и удобнее для людей с разным опытом.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сайтах и в приложениях значки помогают управлять экраном и быстро находить нужную функцию. Пользователь понимает их даже тогда, когда текст длинный или язык интерфейса незнаком.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умеет говорить не только буквами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Неалфавитные знаки показывают, что письмо может быть не только словом, но и символом, числом, рисунком и правилом. Именно поэтому они так важны в жизни каждого человека.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2026-05-29T06:58:30Z</dcterms:created>
  <dcterms:modified xsi:type="dcterms:W3CDTF">2026-05-29T06:58:30Z</dcterms:modified>
</cp:coreProperties>
</file>