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памяти, сказа и художественного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М. Ремизов (1877—1957): писатель Серебряного века и мастер художественного языка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Ремизова: между традицией и поиском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Ремизов вошёл в литературу в эпоху, когда реализм уже не отвечал новым духовным запросам. Серебряный век открыл путь символу, мифу, религиозной мысли и языковому эксперименту.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А. М. Ремизова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Москве, рано столкнулся с трудной семейной средой и городской жизнью. Этот опыт позже стал важной основой его памяти и наблюдательности.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 — Москва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и первых литературных шагов утвердился в столичной среде. Здесь сформировалась его известность как оригинального прозаика Серебряного века.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1905—1917 — Петербург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 в Берлине и Париже, сохраняя связь с русской культурой. Умер в Париже, а тема утраченной России стала одной из главных в поздней прозе.
</a:t>
            </a:r>
            <a:endParaRPr lang="en-US" sz="1046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1921—1957 — эмиграция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 в литературной памяти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прозаик своей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Ремизове редкого стилиста, для которого слово было не просто средством рассказа. Его проза сразу выделялась свободой интонации и вниманием к старинной речи.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собственного художественного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тексты, где память, сон и легенда переплетались в единую ткань повествования. Поэтому Ремизова воспринимают не только как рассказчика, но и как создателя особой художественной реальности.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619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А. М. Ремизова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помогают увидеть связь биографии писателя с тематикой его прозы.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писателя не были внешним фоном: они напрямую определили темы памяти, исторического перелома и личной утраты в его книгах.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М. Ремизове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Ремизов соединял разговорную речь, древнерусскую лексику и книжную стилизацию. Из-за этого его проза звучит многослойно и сразу отсылает к разным культурным эпохам.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текстов характерны повторы, ритмическая организация фразы и особая звуковая выразительность. Слово у Ремизова нередко важнее самого сюжета и становится предметом художественного внимания.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языка Ремизова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сознательно сталкивал бытовое, народное и литературное начало. Такое смешение создаёт ощущение живой, подвижной и немного загадочной реальности, где обычное легко превращается в образ и символ.
</a:t>
            </a:r>
            <a:endParaRPr lang="en-US" sz="12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Ремизова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Ремизова не существуют по отдельности: они постоянно переходят одна в другую и усиливают общий эффект многослойности.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его прозы образуют память и фольклорно-мистический пласт, а реальность становится исходной точкой для символического преображения.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тематического состава произведений А. М. Ремизова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жизненного опыта к художественному образу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Ремизова личное переживание превращается в мифологизированную прозу.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произведения: первые признаки нового письма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Ремизова особенно заметны тревожность и психологическая замкнутость персонажей. Его интересует не внешнее действие, а скрытая жизнь сознания и ощущение внутреннего разлада.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напряжение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ранней прозе проявляются нервная интонация, необычный ритм и повышенное внимание к слову. Эти особенности подготавливают тот стиль, который позже сделает Ремизова узнаваемым.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собственного голоса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«Пруд» показывает отход от прямолинейного реализма. В ней повседневная ситуация приобретает напряжённый, почти символический смысл, а детали начинают работать на раскрытие душевного состояния.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«Пруд» как переломный шаг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«Посолонь»: фольклор, игра и поэтика народной речи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«Посолонь» опирается на интонацию детского и игрового фольклора, но не сводится к пересказу народных текстов. Ремизов выстраивает особую словесную музыку, где повтор, ритм и формула создают ощущение живой устной речи. Благодаря этому книга воспринимается как самостоятельный художественный мир.
</a:t>
            </a:r>
            <a:endParaRPr lang="en-US" sz="952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звучащая как детская игра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«Посолони» важны не только мотивы, но и рисунок фразы: повторяющиеся обороты, звуковые переклички, плавный ритм. Такая организация речи делает книгу близкой к орнаменту, где каждый элемент поддерживает общий образ народной, праздничной и слегка таинственной речи.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слова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слышны отзвуки обрядовой поэтики, приговоров, прибауток и сказочных ходов. Писатель не копирует фольклор буквально, а перерабатывает его, превращая народную речь в тонкий литературный материал. Именно поэтому текст одновременно кажется знакомым и неожиданным.
</a:t>
            </a:r>
            <a:endParaRPr lang="en-US" sz="971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обряд и живая речь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027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Ремизова и их художественные особенности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показывают переход Ремизова от психологической прозы к фольклорной, автобиографической и исторической тематике.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выявляют психологическую напряженность, а поздние — усиление памяти, истории и автобиографического взгляда.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М. Ремизова; литературоведческая традиция изучения его прозы
</a:t>
            </a:r>
            <a:endParaRPr lang="en-US" sz="14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его восприятии не сводится к политическому перевороту: она обозначает крушение привычного культурного порядка и разрушение связей, удерживавших целостность мира.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этого периода на первый план выходят тревога, страх, разлад и ощущение исторической неустойчивости; частная жизнь оказывается втянутой в общий катаклизм.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в прозе Ремизова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сохраняют ценность как художественное свидетельство эпохи: в них историческое событие пережито через личный опыт, а не только зафиксировано как факт.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Ремизова 1917 год становится символом разрыва между прошлой Россией и новой реальностью, где память уже не может существовать без боли и утраты.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художественного мира: от реальности к мифу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слой у Ремизова почти всегда служит отправной точкой для перехода к более условным формам изображения.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фольклор, сон и память: именно они превращают конкретный эпизод в мифологизированный художественный образ.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по прозе А. М. Ремизова, на основе тематической структуры его произведений
</a:t>
            </a:r>
            <a:endParaRPr lang="en-US" sz="13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Эмиграция: Берлин, Париж и тема утраченной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в 1921 году Ремизов сохраняет постоянную внутреннюю связь с русской культурой, хотя его жизнь теперь проходит в Берлине и затем в Париже.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он продолжает писать о русской словесности и разрушенном мире прошлого, соединяя личные воспоминания с общим опытом поколения, пережившего разрыв исторической непрерывности.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изгнания усиливает в его книгах автобиографичность: память, ностальгия и чувство исторической потери становятся не просто темами, а способом осмысления собственной судьбы.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литературных традиций в творчестве Ремизова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Ремизов переосмысливал старинные и народные источники, превращая их в основу собственной прозы.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 и образ автора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мемуарных книгах Ремизова автор предстает не как отстраненный рассказчик, а как внимательный наблюдатель, для которого важны детали быта, движения памяти и способы сохранения прошлого.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у него становится художественным материалом: воспоминание не просто сообщает о прожитом, а помогает понять время, культуру и собственную биографию как часть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724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связи и культурные источники Ремизова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связи Ремизова показывают, из каких культурных слоев складывался его художественный язык и круг тем.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Ремизов работал внутри широкого культурного поля, но превращал заимствованные традиции в индивидуальную художественную систему.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культурные контексты творчества А. М. Ремизова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Ремизов расширил возможности прозы, соединив разные речевые пласты, жанровые формы и культурные слои, что сделало его стиль одним из самых узнаваемых в литературе века.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Ремизова для русской литературы XX века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литературы он занимает особое место как писатель, у которого сама структура слова становилась частью смысла, а традиция — источником новаторства, а не ограничением.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опыт повлиял на последующих авторов, для которых важными стали языковой эксперимент, память, мифологическое мышление и свобода композиции без жесткой реалистической схемы.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идеи для анализа творчества Ремизова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прозы стоит личная память: именно она часто задает сюжет, интонацию и способ организации материала, превращая биографическое в художественно значимое.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его текстов важно замечать, как бытовая деталь становится символом, а повтор, ритм и интонация раскрывают скрытый смысл повествования.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важный аспект — история как травма: революция, эмиграция и утрата России у Ремизова переживаются не отвлеченно, а через внутренний опыт человека.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ключ — культура как живой источник языка: древние тексты, фольклор и религиозные мотивы не цитируются механически, а входят в ткань повествования.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Ремизов показал, что русская проза может соединять древнюю традицию, народную речь и модернистский поиск в цельный художественный мир. Его книги учат видеть в слове не только средство рассказа, но и источник смысла, памяти и творчества.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М. Ремизов: итоговое значение писателя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2026-05-23T20:08:49Z</dcterms:created>
  <dcterms:modified xsi:type="dcterms:W3CDTF">2026-05-23T20:08:49Z</dcterms:modified>
</cp:coreProperties>
</file>