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Повествование, вопрос и побуждение в речи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предложения по цели высказывания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предложения помогают сообщать факты, задавать вопросы и побуждать к действию. Это делает речь точнее, а чтение — выразительнее. Понимание цели высказывания помогает верно выбрать интонацию и знак в конце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событии, факте, действии или состоянии. Они помогают передавать информацию спокойно и последовательно, как в рассказе, сообщении или учебном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обычно ставится точка. Интонация ровная, без резкого повышения голоса, потому что предложение не требует ответа и не побуждает к действию.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«Сегодня идёт дождь». «Маша читает книгу». «На уроке мы писали диктант». Такие предложения чаще всего встречаются в рассказах и объяснениях.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0081" y="1155650"/>
            <a:ext cx="18562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вопросительных предложений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содержит вопрос и требует ответа, уточнения или подтверждения. Оно помогает узнать неизвестную информацию в разговоре, на уроке или в задании.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встречаются слова кто, что, где, когда, почему, как, сколько. Они подсказывают, о чём именно спрашивает говорящий.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ставится вопросительный знак, а голос обычно повышается к концу фразы. Это сразу показывает, что предложение нужно читать как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выражают просьбу, совет, приказ, приглашение или запрет. Их задача — побудить собеседника к действию, а не сообщить факт и не задать вопрос.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используются глаголы в повелительном наклонении: «Открой тетрадь», «Не шумите», «Подойдите к доске». Иногда побуждение звучит мягко и вежливо.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может стоять точка или восклицательный знак. Выбор зависит от силы интонации: спокойная просьба звучит мягче, а строгий приказ —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предложений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предложения по цели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определяется его целью, а не длиной.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для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цель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звучит спокойно и ровно. Вопросительное произносится с повышением голоса в конце, а побудительное — более энергично и выразительно.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знак в конце предложения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передаётся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интонацию показывают знаки в конце предложения. Точка, вопросительный знак и восклицательный знак помогают быстро понять, как нужно читать фразу.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цель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распознавания вида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9469" y="1155650"/>
            <a:ext cx="22275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роль играют повествовательные предложения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события, действия и явления. Поэтому именно они чаще всего составляют основу рассказов, заметок и учебных текстов.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выстраивать рассказ по порядку: сначала, потом, затем, после этого. Благодаря этому текст становится понятным и связным.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сообщает информацию без вопроса и побуждения, читателю легче понять содержание текста. Повествовательные предложения делают сообщение точным и спокойным.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предложения: виды вопросов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требует ответа «да» или «нет». Он помогает быстро проверить, знает ли собеседник ответ, например: «Ты выучил правило?»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 требует точной информации. Он уточняет место, время, причину или способ действия: «Где лежит учебник?»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подсказывают, что именно нужно узнать: кто, что, где, когда, почему, как, сколько. Они делают вопрос точным и понятным.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звучат в беседе, опросе и учебном диалоге. Они помогают не только спрашивать, но и уточнять детали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вежливой просьбы до строгого приказа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мягко обращается с просьбой и обычно добавляет слова вежливости: «пожалуйста», «будь добр». Такое побуждение звучит спокойно и показывает уважение к собеседнику.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немедленное действие, побуждение звучит строго и кратко: «Сядьте на места». Такой оттенок показывает требование выполнить действие без промедления.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предложение может подсказывать полезное действие или звать к совместному делу: «Повтори правило», «Давайте начнём». Интонация остаётся доброжелательной и поддерживающей.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предложение предупреждает, чего делать нельзя: «Не перебивай говорящего». Здесь важны частицы и интонация, которые ясно передают ограничение или запрет.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предложения чаще встречаются в речи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особенно много предложений, которые просто сообщают информацию или описывают событие.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преобладают, потому что речь чаще передаёт сообщения; вопросы и побуждения встречаются реже, но выполняют важные задачи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школьной речи и учебных текстов для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доски: сообщение, вопрос, просьба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спокойно говорит, что выполнила упражнение, и сразу видно сообщение. Одноклассник уточняет, закончил ли он задание, а потом просит показать тетрадь. В коротком разговоре слышны разные цели высказывания.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сообщает, что идёт в библиотеку, второй спрашивает, успеет ли он вернуться до звонка, а третий просит подождать его у кабинета. Диалог получается живым и связанным с ситуацией.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реплика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объясняет задание, ученик задаёт вопрос о его выполнении, а затем слышит вежливую просьбу открыть учебник. Такие реплики помогают быстро понять, кто сообщает, кто спрашивает и кто побуждает к действию.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работают в разговоре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определении вида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судить о предложении только по знаку в конце: один и тот же знак может завершать разные по смыслу высказывания. Сначала нужно понять, что именно хочет сообщить говорящий.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вопросительное предложение с побудительным, если в нём есть частица «ли». Она помогает задавать вопрос, а не выражать просьбу, совет или приказ.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вид предложения только по длине или по одному знакомому слову. Короткая фраза может быть сообщением, вопросом или побуждением — всё зависит от цели высказывания.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всегда связаны со смыслом, интонацией и содержанием. Если предложение сообщает, спрашивает или побуждает к действию, его вид определяется именно по этой цели.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210" y="1151850"/>
            <a:ext cx="6054781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распознавания видов предложений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быстрее понять цель высказывания и выбрать правильный знак в конце.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побудительные предложения чаще имеют заметные слова-подсказки, а повествовательные распознаются по спокойному сообщению без вопроса и побуждения.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«Виды предложений по цели высказывания»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в конце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цели высказывания и силе интонации.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виды предложений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 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помогают передавать события, действия и последовательность эпизодов. Именно они составляют основу связного рассказа и делают текст понятным для слушателя или читателя.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и проверка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 там, где важно получить ответ, уточнить мысль или проверить понимание материала. Они часто звучат в диалоге, на уроке и в интервью.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встречаются в советах, объявлениях, правилах поведения и инструкциях. Они направляют действие: просят, предупреждают, запрещают или побуждают выполнить задачу.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 цель высказывания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побудительных предложениях знак зависит не только от смысла, но и от того, насколько сильным звучит обращение.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связана с сообщением, вопросительный знак — с вопросом, а побуждение может завершаться разными знаками в зависимости от интонации.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для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на коротких примерах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вышло из-за туч» и «Мы пойдём в библиотеку» — это повествовательные предложения: они сообщают факт и спокойно передают информацию без вопроса и приказа.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начнётся перемена?» и «Ты принёс учебник?» — вопросительные предложения. В них есть вопрос, поэтому нужно ожидать ответа и ставить вопросительный знак.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«Закрой окно, пожалуйста» — побудительное предложение. Оно выражает просьбу, а слово «пожалуйста» смягчает тон и помогает почувствовать цель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— три разных задачи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Повествовательные, вопросительные и побудительные предложения различаются по цели, интонации и знакам в конце. Чем точнее мы их определяем, тем грамотнее пишем и лучше понимаем смысл текста.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2026-05-22T16:43:23Z</dcterms:created>
  <dcterms:modified xsi:type="dcterms:W3CDTF">2026-05-22T16:43:23Z</dcterms:modified>
</cp:coreProperties>
</file>