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сочетает морские богатства, леса и полезные ископаемые. Освоение зависит от климата, расстояний и природы.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Дальнего Востока и их освоение человеком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Дальний Восток и почему он важен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занимает огромную часть востока России и выходит к морям Тихого океана. В него входят Приморский и Хабаровский края, Амурская, Магаданская и Сахалинская области, Камчатский край, Якутия, Чукотка и Еврейская автономная область. Население сосредоточено на побережье и вдоль транспортных линий, а внутренние районы осваиваются слабее.
</a:t>
            </a:r>
            <a:endParaRPr lang="en-US" sz="905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где «прячутся» ресурсы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лесные массивы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и в горных районах чаще всего сосредоточены лесные ресурсы. Там же встречаются уголь и рудные полезные ископаемые, потому что породы формировались в похожих геологических условиях.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влияет на транспорт: дороги и вывоз сырья часто идут вдоль долин рек. Поэтому ресурсы осваиваются там, где проще построить пути и где есть удобные направления для перевозок.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Сахалина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шельфе Сахалина и в морях добывают нефть и газ, а также ведут рыбный промысел. Близость моря делает возможными вылов и вывоз продукции на судах.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 островные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 острова дают богатые морские биоресурсы. Здесь особенно важны навыки промысла и переработки, потому что часть продукции нужно быстро обрабатывать и доставлять.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природа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объясняется сочетанием геологического строения и природных зон. Поэтому одинаковые виды деятельности встречаются не везде: где-то выигрывает море, где-то — леса и полезные ископаемые.
</a:t>
            </a:r>
            <a:endParaRPr lang="en-US" sz="8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622150"/>
            <a:ext cx="4873500" cy="21715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Дальнего Востока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где-то добычу поддерживает шельф и море, а где-то — лесные массивы и месторождения в глубине материка. Это сильно влияет на транспорт и экономику.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сочетание ресурсов «для постоянного хозяйства» (лес, море) и «для дорогих проектов» (топливо, металлы), поэтому развитие зависит от инфраструктуры.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ресурсной базы региона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«дорогих по стоимости» важную роль играют нефть, газ, золото и редкие металлы, хотя по доле они меньше, чем лес и море.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морские ресурсы обеспечивают более устойчивую основу хозяйства. Топливо и руды требуют крупных вложений и надежной логистики.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представлений о структуре ресурсной базы; точные доли в процентах не указаны, поэтому используются условные значения.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Дальнего Востока и лесные ресурсы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леса помимо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Дальнего Востока дают древесину и продукты лесного промысла: ягоды, грибы, орехи и лекарственные растения. Разные породы деревьев создают разную «пищевую» и сырьевую базу для местных жителей и предприятий.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заготовка и вывоз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ценны кедрово-широколиственные леса Приморья и Хабаровского края, а также таежные массивы Амурской области и Якутии. Заготовка часто опирается на речные долины, лесные дороги и вывоз к переработке.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 Охотского и Японского морей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— одно из главных занятий на прибрежной части Дальнего Востока. Добывают минтай, лососевые, сельдь, крабов, трепангов и другие морские биоресурсы.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рыбной промышленности расположены во Владивостоке, Находке, Петропавловске-Камчатском и Южно-Сахалинске. Отсюда улов направляют дальше по стране и на экспорт.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продукции остается для внутреннего рынка, а часть отправляется в страны Азии. Для этого важны переработка на месте и быстрая транспортировка, чтобы сохранить качество.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осваивает природные ресурсы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типового пути: от поисков до природоохранного контроля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Сахалина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Сахалинский шельф стал одним из главных районов нефтегазодобычи в России. Работы связаны с морской добычей, платформами и инфраструктурой для вывоза сырья.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«Сахалин-1» и «Сахалин-2» предусматривают морские промыслы, трубопроводы и терминалы. Эти элементы нужны, чтобы надежно доставлять нефть и газ на переработку и к отгрузке.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здесь сложные: на море бывают штормы, а зимой усиливаются ветры, возможны обледенение и низкие температуры. Из-за этого особенно важны безопасность и устойчивость оборудования.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требует планирования логистики: важно учитывать погодные «окна» и стоимость перевозок. Поэтому освоение шельфа — крупный проект, зависящий от техники и 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экономике Дальний Восток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позиции занимают отрасли, связанные с рыбой, лесом и топливом: они поддерживают регулярное производство и перевозку продукции.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алмазы дают высокий доход при меньших объемах добычи, поэтому их роль особенно важна для экспорта и валютной выручки.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географии России; диаграмма построена по качественным выводам о «высоких/меньших» показателях, точных чисел нет.
</a:t>
            </a:r>
            <a:endParaRPr lang="en-US" sz="7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725" y="1197225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50" y="322275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84303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металлы и редкие полезные ископаемые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 основа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Якутии, Приморье и Сахалине добывают уголь, который используют для выработки энергии и отопления. Также он важен для снабжения предприятий и поставок на другие территории.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маршруты снабжения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освоения рудных районов важны стабильные перевозки: техника должна регулярно доставляться на площадку, а сырье — вывозиться к заводам. Поэтому планирование маршрутов критично в условиях Дальнего Востока.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серебро для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серебро добывают вместе с другими рудами. Эти металлы применяются в разных отраслях: от производства сплавов до ювелирных изделий. Добыча требует устойчивой логистики.
</a:t>
            </a:r>
            <a:endParaRPr lang="en-US" sz="946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Олово и свинец для производства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Олово и свинец востребованы в металлургии и при выпуске материалов для строительства и техники. Руды часто находятся в удаленных районах, поэтому нужны техника, топливо и регулярные поставки.
</a:t>
            </a:r>
            <a:endParaRPr lang="en-US" sz="946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месторождения и стройка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лежат вдали от крупных городов. Чтобы начать работу, приходится строить дороги, линии снабжения и временные объекты для персонала. Без этого добыча становится слишком сложной.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Золотоносные районы Дальнего Востока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Колыма: труд и промывка речных песков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Колымы золото добывают из речных и прибрежных отложений. Картины промывки песков напоминают о длинных сезонах работы у воды. Здесь особенно заметны сочетание природной силы рек и инженерных способов отделения золота от примесей.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Алдан: от старых приисков к крупной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 — один из известных золотодобывающих районов. В прошлом работали старатели и небольшие артели, затем появились промывочные фабрики и более мощные механизмы. Сегодня экскаваторы помогают ускорять подготовку и переработку пород, уменьшая ручной труд.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Приамурье: современные карьеры и 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Приамурье золото добывают не только в поймах, но и на участках, где удобны разработки карьерами. Со временем небольшие промыслы сменялись более масштабными проектами с обогащением и промывкой. Для изображения подходят карьерная техника и оборудование фабрик.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освоение ресурсов здесь особенно трудное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климата и территории увеличивают сроки работ и расходы на инфраструктуру, технику и снабжение. В результате многие проекты требуют дополнительных решений для безопасности, транспорта и устойчивости объектов.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природные богатства есть, но их освоение требует повышенных затрат и продуманной инфраструктуры, чтобы удерживать стабильность работы круглый год.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условие освоения территории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для вывоза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помогают вывозить нефть, газ, металлы и продукты рыболовства. По морю удобнее перевозить большие объемы, особенно когда месторождения находятся у побережья или на островах.
</a:t>
            </a:r>
            <a:endParaRPr lang="en-US" sz="887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добывающие районы с заводами и рынками. Для Дальнего Востока особенно важны Транссибирская магистраль и БАМ, которые уменьшают зависимость от морских маршрутов.
</a:t>
            </a:r>
            <a:endParaRPr lang="en-US" sz="865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и автозимники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отдаленных местах используют автодороги и временные зимние трассы — автозимники. Они позволяют завозить технику и вывозить материалы в сезон, когда условия становятся пригоднее для движения.
</a:t>
            </a:r>
            <a:endParaRPr lang="en-US" sz="882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для непрерывных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нефти и газа применяют трубопроводы, обеспечивающие более стабильную доставку сырья. Такой транспорт снижает частоту перевозок и помогает поддерживать регулярную работу предприятий.
</a:t>
            </a:r>
            <a:endParaRPr lang="en-US" sz="875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портов делает проекты экономичными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работают крупные порты: Владивосток, Находка, Ванино, Восточный и Певек. Наличие такой сети делает вывоз возможным по срокам, а добычу — менее дорогой и более предсказуемой.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месторождения к готовому продукту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освоения, добычи, переработки и сбыта продукции (обобщенная схема).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традиционное природопользование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живут нанайцы, удэгейцы, коряки, эвенки, ительмены и чукчи. Их традиционные занятия включают рыболовство, охоту, оленеводство и сбор дикоросов в соответствии с сезонностью местности.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природопользование опирается на знание природы: когда лучше ловить рыбу, где находятся удобные маршруты и какие ресурсы восстанавливаются быстрее. Поэтому хозяйство нередко распределено по времени и 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ведение дел помогает использовать ресурсы бережнее, без резких изменений в экосистемах. Сочетание опыта и наблюдений позволяет снижать лишнее воздействие на среду и сохранять устойчивость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хозяйственного освоения
</a:t>
            </a:r>
            <a:endParaRPr lang="en-US" sz="236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показывает, что наибольшие угрозы связаны с загрязнением вод и природными рисками на побережье и в лесных массивах.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усиливаются, когда освоение идет без восстановления территорий. Поэтому контроль и меры защиты важны не меньше самой добычи.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курс географии России; значения — условная качественная оценка.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рациональное использование ресурсов
</a:t>
            </a:r>
            <a:endParaRPr lang="en-US" sz="2214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работают заповедники и национальные парки, в том числе «Земля леопарда», «Бикин», Кроноцкий и Командорский заповедники. Эти территории помогают сохранить редкие экосистемы и виды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рыбы применяют квоты на вылов и контролируют промысел, а леса поддерживают лесовосстановлением. Одновременно следят за промышленными выбросами, чтобы уменьшать загрязнение воздуха и 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 включает наблюдение за местообитаниями и ограничение действий, которые могут навредить популяциям. В уязвимых районах особенно важны правила строительства и хозяйственных работ.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означает добычу и переработку с учетом интересов природы и человека. Когда часть процессов переносится ближе к добывающим районам и соблюдаются нормы, нагрузка на среду снижается.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Дальнего Востока для России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обеспечивает страну сырьем и продовольствием, создавая рабочие места. Доходы от экспорта поддерживают бюджеты регионов и помогают развивать инфраструктуру в городах и поселках.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связывает Россию со странами Азиатско-Тихоокеанского региона через порты, торговлю и транспортные маршруты. Благодаря этому ускоряется доставка грузов и расширяются экономические связи.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месторождений, рыболовства и лесной промышленности формирует «опорные точки» на востоке страны. Именно там появляются новые предприятия, сервисы и транспортные возможности для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ответственность: каков путь вперед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Дальнего Востока разнообразны — от нефти и угля до леса, рыбы и золота. Освоение возможно лишь при развитии транспорта, переработки и природоохранных мер, обеспечивая устойчивое будущее региона.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2026-05-13T21:33:04Z</dcterms:created>
  <dcterms:modified xsi:type="dcterms:W3CDTF">2026-05-13T21:33:04Z</dcterms:modified>
</cp:coreProperties>
</file>