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матери в литературе: любовь, жертва, память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Материнский образ соединяет любовь, жертву и нравственную память поколений.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образ матери особенно важен в литературе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матери устойчив в культуре, потому что через него литература показывает не только семейную близость, но и труд, верность, прощение, связь с родиной и ответственность перед другими.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027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Материнский архетип связан с рождением, заботой и продолжением жизни; через него литература утверждает ценность человеческой защиты, нравственного воспитания и внутренней опоры.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427486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художественных текстах мать нередко противопоставлена жестокости, эгоизму и насилию, поэтому ее образ становится мерилом совести, сострадания и способности к прощению.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289152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анализа важны речь, жесты, поступки и отношение к детям: именно эти детали показывают, как материнский образ влияет на судьбу героя и смысл произведения.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21775" y="492453"/>
            <a:ext cx="5286080" cy="616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Материнский образ как литературный архетип
</a:t>
            </a:r>
            <a:endParaRPr lang="en-US" sz="2692" dirty="0"/>
          </a:p>
        </p:txBody>
      </p:sp>
      <p:sp>
        <p:nvSpPr>
          <p:cNvPr id="7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3790" y="1616870"/>
            <a:ext cx="2666982" cy="27895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благословения и ожидания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песнях, сказках и причитаниях мать предстает как источник тепла, защиты и нравственной правды. Часто повторяются мотивы благословения, плача и терпеливого ожидания сына или дочери.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426609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и семейные сцены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пословицы закрепляют уважение к материнской заботе. Разлука с матерью воспринимается как потеря опоры, а семейные сцены подчеркивают преемственность культурного понимания материнства.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Мать в фольклоре и народной традиции
</a:t>
            </a:r>
            <a:endParaRPr lang="en-US" sz="259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41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Материнская тема в древнерусской и религиозной традиции
</a:t>
            </a:r>
            <a:endParaRPr lang="en-US" sz="2341" dirty="0"/>
          </a:p>
        </p:txBody>
      </p:sp>
      <p:sp>
        <p:nvSpPr>
          <p:cNvPr id="5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древнерусской словесности материнство связано со святостью, милосердием и духовным заступничеством, поэтому образ матери получает высокий моральный статус.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Богоматери становится культурной основой позднейшей литературы: он соединяет сострадание, защиту и жертвенную любовь как высшие формы человеческой близости.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живописи и литературе эта традиция формирует представление о матери как хранительнице жизни, дома и нравственного мира семьи.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мотив материнского страдания переходит в реалистическую литературу XIX века, где он раскрывается через земные и психологически точные ситуации.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3960" y="366525"/>
            <a:ext cx="3478280" cy="448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532037"/>
            <a:ext cx="4638857" cy="1220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 в поэме Н. А. Некрасова «Кому на Руси жить хорошо»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Некрасова материнский образ связан с судьбой народа: женщина-мать показана через тяжелый труд, ранние утраты, терпение и способность нести ответственность за семью в условиях бедности.
</a:t>
            </a:r>
            <a:endParaRPr lang="en-US" sz="500" dirty="0"/>
          </a:p>
        </p:txBody>
      </p:sp>
      <p:sp>
        <p:nvSpPr>
          <p:cNvPr id="6" name="Text 2"/>
          <p:cNvSpPr txBox="1"/>
          <p:nvPr/>
        </p:nvSpPr>
        <p:spPr>
          <a:xfrm>
            <a:off x="3039614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изображение делает мать не только объектом сочувствия, но и нравственным ориентиром: она воплощает живую совесть, стойкость и внутреннее достоинство униженной, но не сломленной России.
</a:t>
            </a:r>
            <a:endParaRPr lang="en-US" sz="500" dirty="0"/>
          </a:p>
        </p:txBody>
      </p:sp>
      <p:sp>
        <p:nvSpPr>
          <p:cNvPr id="7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240347"/>
            <a:ext cx="5182677" cy="18215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91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матерей в ключевых произведениях русской литературы
</a:t>
            </a:r>
            <a:endParaRPr lang="en-US" sz="2291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образ матери в русской литературе объединяет личное чувство, историческую память и нравственный идеал.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мать выступает как носительница любви, памяти и нравственной ответственности, но художественный акцент меняется в зависимости от эпохи и жанра.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71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произведений русской литературы XIX–XX веков, приведенных в теме презентации.
</a:t>
            </a:r>
            <a:endParaRPr lang="en-US" sz="77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9845" y="1814200"/>
            <a:ext cx="421200" cy="374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35130" y="1804000"/>
            <a:ext cx="394800" cy="394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03668" y="3336371"/>
            <a:ext cx="394800" cy="394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66660" y="1449250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Есенин: родной дом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Есенина мать связана с деревней, детством и возвращением к истокам; в лирике звучат тоска, благодарность и надежда на прощение.
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5417115" y="1449250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Ахматова: историческая боль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Ахматовой материнская тема приобретает трагическую глубину: личное страдание становится образом эпохи репрессий и войны.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269279" y="2981621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смысл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обоих поэтов образ матери показывает пределы верности, силу памяти и нравственную стойкость человека перед испытаниями.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матери в лирике С. А. Есенина и А. А. Ахматовой
</a:t>
            </a:r>
            <a:endParaRPr lang="en-US" sz="259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1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литературе раскрывается образ матери
</a:t>
            </a:r>
            <a:pPr algn="l" indent="0" marL="0">
              <a:lnSpc>
                <a:spcPct val="90000"/>
              </a:lnSpc>
              <a:buNone/>
            </a:pPr>
            <a:r>
              <a:rPr lang="en-US" sz="103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бытовая деталь превращается в символический и нравственный образ.
</a:t>
            </a:r>
            <a:endParaRPr lang="en-US" sz="281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81609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Исходное состояние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Пелагея Ниловна Власова живет в страхе и привычной замкнутости, не отделяя собственную судьбу от тяжелой семейной жизни.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81038" y="3070721"/>
            <a:ext cx="3570185" cy="733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к пониманию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начинает внимательнее смотреть на сына и его товарищей, постепенно осознавая смысл их убеждений и цену человеческого достоинства.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52164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итог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показывает, что материнство способно поддержать общественно значимое дело, если оно связано со справедливостью и правдой.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51593" y="3070721"/>
            <a:ext cx="3570185" cy="733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освобождение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Материнская любовь становится источником личной смелости: Ниловна учится доверять правде и перестает жить только страхом.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Мать и революционная тема в романе М. Горького «Мать»
</a:t>
            </a:r>
            <a:endParaRPr lang="en-US" sz="259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0144"/>
            <a:ext cx="2619450" cy="2274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550" y="1350144"/>
            <a:ext cx="2619450" cy="22741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Письмо, которое держит дом
</a:t>
            </a:r>
            <a:pPr algn="l" indent="0" marL="0">
              <a:lnSpc>
                <a:spcPct val="90000"/>
              </a:lnSpc>
              <a:buNone/>
            </a:pPr>
            <a:r>
              <a:rPr lang="en-US" sz="42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Фронтовое письмо в военной прозе и лирике часто становится единственной нитью между сыном и матерью. Через него слышны надежда, тревога и привычная домашняя речь, сохраняющая ощущение жизни даже в разлуке и страхе.
</a:t>
            </a:r>
            <a:endParaRPr lang="en-US" sz="1014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Материнское ожидание как подвиг
</a:t>
            </a:r>
            <a:pPr algn="l" indent="0" marL="0">
              <a:lnSpc>
                <a:spcPct val="90000"/>
              </a:lnSpc>
              <a:buNone/>
            </a:pPr>
            <a:r>
              <a:rPr lang="en-US" sz="42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произведениях мать живет ожиданием: у окна, у почтового ящика, в тыловой очереди, среди голода и холода. Ее молчаливая стойкость показывает, что война разрушает не только города, но и привычный семейный мир.
</a:t>
            </a:r>
            <a:endParaRPr lang="en-US" sz="1014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Горе, которое нельзя измерить
</a:t>
            </a:r>
            <a:pPr algn="l" indent="0" marL="0">
              <a:lnSpc>
                <a:spcPct val="90000"/>
              </a:lnSpc>
              <a:buNone/>
            </a:pPr>
            <a:r>
              <a:rPr lang="en-US" sz="42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Похоронка, эвакуация, исчезновение близких — такие события делают материнскую тему особенно трагической. Литература о войне показывает не героизацию страдания, а человеческую цену потерь, которые навсегда меняют судьбу семьи.
</a:t>
            </a:r>
            <a:endParaRPr lang="en-US" sz="1014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Мать на войне: письма, ожидание, память
</a:t>
            </a:r>
            <a:endParaRPr lang="en-US" sz="259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показано, как меняется доминирующий смысл: от сакрального начала к психологической и исторической глубине, а затем к философскому осмыслению памяти и ответственности.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матери не исчезает, а усложняется: каждая эпоха добавляет новый смысловой слой, сохраняя его нравственную и эмоциональную центральность.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акценты образа матери в разных литературных эпохах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литературной традиции: древнерусская словесность, русская литература XIX–XX веков и современная проза.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Материнство и нравственный выбор в прозе В. Г. Распутина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«Прощание с Матерой» остров показан как живая память рода. Матера хранит уклад, в котором личная жизнь человека неотделима от ответственности перед предками.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земли-матери у Распутина соединяет природное и человеческое: уничтожение острова воспринимается не как бытовое событие, а как нравственная потеря, затрагивающая целое поколение.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69346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строится вокруг выбора между удобством обновления и верностью духовной традиции. Писатель показывает, что прогресс без памяти превращается в разрушение внутреннего мира.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4842094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Материнское начало здесь шире семейной темы: оно означает корни, дом, преемственность и обязанность беречь то, что делает человека частью истории и народа.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286333"/>
            <a:ext cx="4921004" cy="17295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0719" y="475061"/>
            <a:ext cx="5186970" cy="12041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функции образа матери в литературе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Материнский образ в разных произведениях выполняет не одну, а сразу несколько художественных задач и помогает раскрыть тему с эмоциональной, социальной и философской сторон.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Материнский образ работает как эмоциональный, нравственный и символический центр текста; именно поэтому он усиливает главную идею произведения.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произведений русской литературы XIX–XX веков и поэзии XX века.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3960" y="366525"/>
            <a:ext cx="3478280" cy="448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532037"/>
            <a:ext cx="4638857" cy="1220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Материнская любовь и конфликт поколений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тема матери часто связана с трудным диалогом между поколениями: ребенок стремится к самостоятельности, а мать — сохранить связь, уберечь и предупредить об ошибках, даже если ее не сразу понимают.
</a:t>
            </a:r>
            <a:endParaRPr lang="en-US" sz="500" dirty="0"/>
          </a:p>
        </p:txBody>
      </p:sp>
      <p:sp>
        <p:nvSpPr>
          <p:cNvPr id="6" name="Text 2"/>
          <p:cNvSpPr txBox="1"/>
          <p:nvPr/>
        </p:nvSpPr>
        <p:spPr>
          <a:xfrm>
            <a:off x="3039614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3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конфликт раскрывает не слабость материнской заботы, а ее глубину: за тревогой стоят опыт, ответственность и готовность к самопожертвованию. Поэтому непонимание в семье в тексте нередко оборачивается поздним осознанием ценности матери.
</a:t>
            </a:r>
            <a:endParaRPr lang="en-US" sz="483" dirty="0"/>
          </a:p>
        </p:txBody>
      </p:sp>
      <p:sp>
        <p:nvSpPr>
          <p:cNvPr id="7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каждом этапе усиливается не только психологическая сложность, но и масштаб обобщения: от семейного образа к историко-философскому символу.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матери движется от конкретного персонажа к символу памяти и ответственности, сохраняя эмоциональную убедительность в любой литературной форме.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образа матери от лирики к философской прозе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курса литературы: фольклор, русская классика XIX–XX веков, современная проза.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4725" y="2133101"/>
            <a:ext cx="455100" cy="4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89035" y="2133101"/>
            <a:ext cx="455100" cy="45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4624" y="2144917"/>
            <a:ext cx="485400" cy="4314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10512" y="2133101"/>
            <a:ext cx="455100" cy="455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56100" y="2166491"/>
            <a:ext cx="485400" cy="38832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4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и художественные средства создания образа матери
</a:t>
            </a:r>
            <a:endParaRPr lang="en-US" sz="2440" dirty="0"/>
          </a:p>
        </p:txBody>
      </p:sp>
      <p:sp>
        <p:nvSpPr>
          <p:cNvPr id="10" name="Text 2"/>
          <p:cNvSpPr txBox="1"/>
          <p:nvPr/>
        </p:nvSpPr>
        <p:spPr>
          <a:xfrm>
            <a:off x="413150" y="2714499"/>
            <a:ext cx="1355175" cy="16616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Ласковое обращение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Уменьшительно-ласкательные формы и теплые обращения создают интонацию близости, доверия и нежности. Они помогают показать материнскую заботу как естественную и глубоко личную.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73889" y="2714499"/>
            <a:ext cx="1355175" cy="16616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1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и ритм
</a:t>
            </a:r>
            <a:pPr algn="l" indent="0" marL="0">
              <a:lnSpc>
                <a:spcPct val="90000"/>
              </a:lnSpc>
              <a:buNone/>
            </a:pPr>
            <a:r>
              <a:rPr lang="en-US" sz="488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усиливают чувство тревоги, молитвенного ожидания или благодарности. В лирике они делают речь матери и обращение к ней особенно запоминающимися и эмоционально напряженными.
</a:t>
            </a:r>
            <a:endParaRPr lang="en-US" sz="1171" dirty="0"/>
          </a:p>
        </p:txBody>
      </p:sp>
      <p:sp>
        <p:nvSpPr>
          <p:cNvPr id="12" name="Text 4"/>
          <p:cNvSpPr txBox="1"/>
          <p:nvPr/>
        </p:nvSpPr>
        <p:spPr>
          <a:xfrm>
            <a:off x="3934628" y="2714499"/>
            <a:ext cx="1355175" cy="16616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деталь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Платок, окно, хлеб, порог или письмо сразу связывают образ матери с домом и памятью. Такая деталь помогает увидеть не внешний предмет, а целый мир отношений.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95368" y="2714499"/>
            <a:ext cx="1355175" cy="16616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63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Исповедальная интонация
</a:t>
            </a:r>
            <a:pPr algn="l" indent="0" marL="0">
              <a:lnSpc>
                <a:spcPct val="90000"/>
              </a:lnSpc>
              <a:buNone/>
            </a:pPr>
            <a:r>
              <a:rPr lang="en-US" sz="484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образ матери часто раскрывается через признание вины, тоску и просьбу о прощении. Исповедальная интонация делает переживание героя особенно искренним и доверительным.
</a:t>
            </a:r>
            <a:endParaRPr lang="en-US" sz="1163" dirty="0"/>
          </a:p>
        </p:txBody>
      </p:sp>
      <p:sp>
        <p:nvSpPr>
          <p:cNvPr id="14" name="Text 6"/>
          <p:cNvSpPr txBox="1"/>
          <p:nvPr/>
        </p:nvSpPr>
        <p:spPr>
          <a:xfrm>
            <a:off x="7456107" y="2714499"/>
            <a:ext cx="1355175" cy="16616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3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обстоятельств
</a:t>
            </a:r>
            <a:pPr algn="l" indent="0" marL="0">
              <a:lnSpc>
                <a:spcPct val="90000"/>
              </a:lnSpc>
              <a:buNone/>
            </a:pPr>
            <a:r>
              <a:rPr lang="en-US" sz="48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материнская речь нередко противопоставляется суровой войне, бедности или семейному разладу. Благодаря этому контрасту ее доброта воспринимается как нравственная сила, а не слабость.
</a:t>
            </a:r>
            <a:endParaRPr lang="en-US" sz="1153" dirty="0"/>
          </a:p>
        </p:txBody>
      </p:sp>
      <p:sp>
        <p:nvSpPr>
          <p:cNvPr id="15" name="Text 7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4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и художественные средства создания образа матери
</a:t>
            </a:r>
            <a:endParaRPr lang="en-US" sz="244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9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анализировать образ матери в литературном произведении
</a:t>
            </a:r>
            <a:pPr algn="l" indent="0" marL="0">
              <a:lnSpc>
                <a:spcPct val="90000"/>
              </a:lnSpc>
              <a:buNone/>
            </a:pPr>
            <a:r>
              <a:rPr lang="en-US" sz="84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увидеть роль образа — от сюжета до символического смысла.
</a:t>
            </a:r>
            <a:endParaRPr lang="en-US" sz="229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удерживает сразу несколько смыслов: личную любовь, нравственный ориентир, символ дома и память о прошлом. Именно поэтому он остается понятным читателю любого поколения.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обобщение материалов презентации по теме «Мать».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6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художественных функции образа матери сохраняются в литературе.
</a:t>
            </a:r>
            <a:endParaRPr lang="en-US" sz="86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Мать в литературе: образ, который не стареет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матери соединяет любовь, жертву, память и нравственный выбор, поэтому остается одним из самых сильных в литературе. Через него писатели говорят о доме, Родине и человеческой совести.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2026-05-23T20:21:14Z</dcterms:created>
  <dcterms:modified xsi:type="dcterms:W3CDTF">2026-05-23T20:21:14Z</dcterms:modified>
</cp:coreProperties>
</file>