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животных: ключевые понятия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разнообразие и появление нового потомства у животных.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научное значение полового размножения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полового размножения началось в XVIII веке с исследований Линнея и Ламарка. Современная наука выявляет роль гамет и мейоза в наследственности и адаптации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особенности полового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процесс слияния мужских и женских гамет, создающий новый организм с уникальным набором генов.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генах потомства способствуют индивидуальному развитию и адаптации, что важно для эволюции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бывает у раздельнополых и гермафродитных животных, расширяя возможности размножения.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образование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и яйцеклетка объединяются, формируя зиготу — первую клетку нового организма с полным набором хромосом.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Эмбриогенез — развитие нового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развивается в эмбрион, который постепенно формирует органы и системы, готовясь к самостоятельной жизни.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— формирование половых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организм вырабатывает мужские и женские гаметы — сперматозоиды и яйцеклетки — готовые к оплодотворению.
</a:t>
            </a:r>
            <a:endParaRPr lang="en-US" sz="98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 у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мужских и женских гамет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крупная неподвижная клетка с питательными веществами, несущая наследственный материал и поддерживающая развитие эмбриона.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— маленькая подвижная клетка с хвостиком, обеспечивающая передачу половины генетической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— процесс образования и созревания сперматозоидов в мужских половых органах.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— формирование и созревание яйцеклеток в женских половых железах.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процессах происходит мейоз — деление с уменьшением числа хромосом вдвое, обеспечивая генетическую разнообразность.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прохождение гаметогенеза обеспечивает передачу полного и точного набора генов потомству.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Гаметогенез: образование и созревание половых клеток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полового размножения у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 кратким описанием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оплодотворение: сравнение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вне тела самки, характерно для многих водных животных, где гаметы встречаются в окружающей 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тела самки, защищая зародыш от внешних факторов и характерно для многих наземных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рыбы обычно используют внешнее оплодотворение, а млекопитающие — внутреннее, обеспечивая более высокий уровень защиты потомства.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половое и бесполое размножение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отличия между половым и бесполым размножением у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большее генетическое разнообразие, что способствует адаптации и выживанию.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класс, стр. 45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успешного оплодотворения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синхронизация и количество гамет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размножение и большое количество гамет увеличивают шансы успешного оплодотворения у 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у млекопитающих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развитие зародыша происходит в защищённой матке, обеспечивающей безопасность и питание эмбриону.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помогают животным лучше противостоять инфекциям и болезням. Чем больше разнообразие в популяции, тем выше шансы на выживание при изменении внешних условий.
</a:t>
            </a:r>
            <a:endParaRPr lang="en-US" sz="812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усиливает иммунитет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мутации в генах могут создавать новые признаки, которые повышают способность к адаптации. Этот процесс является главной движущей силой эволюции и устойчивого развития видов.
</a:t>
            </a:r>
            <a:endParaRPr lang="en-US" sz="777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естественный отбор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основа устойчивости вида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различными стратегиями размножения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морских ежей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выпускают яйца и сперму в воду, где происходит слияние гамет вне организма родителей.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птиц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спаривания внутри самки формируется яйцо, которое она откладывает для дальнейшего развития потомства.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стратегии у амфибий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могут использовать как внешнее, так и внутреннее оплодотворение, адаптируясь к условиям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циклы у паразитических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проходят через нескольких хозяев, используя разные способы размножения на каждом этапе.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оплодотворения среди животных: распределение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развиваются благодаря внутреннему или внешнему оплодотворению, адаптируясь к среде обитания.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размножения отражает эволюционную адаптацию к различным экологическим условиям.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животных,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половины всех видов животных размножаются половым путём, что обеспечивает им гибкость и адаптивность в изменяющихся условиях среды.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биологии, 2022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98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используют данный способ размножения для обеспечения генетической изменчивости
</a:t>
            </a:r>
            <a:endParaRPr lang="en-US" sz="4098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 и внутреннее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животные развили внутреннее оплодотворение для защиты зиготы от пересыхания, что повышает выживаемость эмбрионов.
</a:t>
            </a:r>
            <a:endParaRPr lang="en-US" sz="97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сезонность в 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влияют на время размножения и выживаемость потомства, включая миграции и поведенческие ритуалы.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среда для внешнего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способствует расплывчатому оплодотворению, где гаметы встречаются в воде, обеспечивая массовое производство потомства при слабой защите.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выбор стратегии размножения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32" y="1691000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эффективному размножению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оболочки яиц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оболочки предотвращают потерю влаги и защищают эмбрионов от внешних угроз, что важно для неродовящихся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эмбриона матерью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живородящих животных плацента обеспечивает питание и защиту развивающегося плода, увеличивая шансы на выживание.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поведенческие сигналы привлекают партнёра и обеспечивают успешное спаривание.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к благоприятным местам размножения обеспечивает лучшую среду для развития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самки съедают самца после спаривания, что увеличивает ресурсы для потомства и укрепляет генетический материал.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Каннибализм у пауков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оперения и сложные танцевальные движения помогают привлечь партнёра и повысить шансы на успешное размножение.
</a:t>
            </a:r>
            <a:endParaRPr lang="en-US" sz="868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танцы райских птиц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коньков самцы принимают икру от самки и развивают её в специальном мешке, обеспечивая защиту эмбрионов.
</a:t>
            </a:r>
            <a:endParaRPr lang="en-US" sz="917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Самцы, вынашивающие потомство: морские коньки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 полового поведения у животных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полового размножения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снижает качество гамет и препятствует успешному оплодотворению у водных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тяжелые металлы вызывают мутации и нарушение развития эмбрионов у многих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мест обитания уменьшает доступные места для размножения и развитие молодняка.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сроки размножения и снижает выживаемость потомства в естественных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сохранение биоразнообразия животных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охраняемых территорий позволяет сохранить естественную среду обитания и поддержать размножение редких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в неволе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животных в контролируемых условиях помогает увеличить численность исчезающих видов.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помогают сохранить генетическое разнообразие и повысить выживаемость потомства редких животных.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полового размножения в развитии живой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является краеугольным камнем эволюции, обеспечивающим разнообразие, адаптацию и выживание видов в меняющемся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2026-05-08T14:54:57Z</dcterms:created>
  <dcterms:modified xsi:type="dcterms:W3CDTF">2026-05-08T14:54:57Z</dcterms:modified>
</cp:coreProperties>
</file>