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радости в музыке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превращает радость в звук: от песни до оркестра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радость слышна сразу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передает чувства без слов, поэтому радость легко узнается в мелодии, ритме и тембре. Эта тема помогает понять, как выразительные средства создают настроение в разных жанрах и эпохах.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87" y="131746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1950" y="1398013"/>
            <a:ext cx="891000" cy="712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радости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Мажорный лад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воспринимается как светлый и открытый. Он помогает музыке звучать уверенно, празднично и ясно, даже если мелодия остается простой и короткой.
</a:t>
            </a:r>
            <a:endParaRPr lang="en-US" sz="1317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темп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быстрый или умеренно быстрый темп придает музыке движение. Слушатель чувствует энергию, ожидание события и желание следовать за музыкальным потоком.
</a:t>
            </a:r>
            <a:endParaRPr lang="en-US" sz="1222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пульс и повторяющийся ритм делают звучание собранным. Такая музыка легко подхватывается и часто вызывает желание хлопать или двигаться в такт.
</a:t>
            </a:r>
            <a:endParaRPr lang="en-US" sz="1317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Восходящая мелодия
</a:t>
            </a:r>
            <a:pPr algn="ctr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идет вверх, она словно поднимает настроение. Такой прием создает ощущение легкости, устремленности и внутреннего подъема.
</a:t>
            </a:r>
            <a:endParaRPr lang="en-US" sz="1260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тембры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Скрипка, флейта, труба и хор усиливают светлое впечатление. Их звучание помогает сделать радость более заметной, праздничной и эмоционально выразительной.
</a:t>
            </a:r>
            <a:endParaRPr lang="en-US" sz="1317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 мелодии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Радостная мелодия часто строится на коротких фразах и повторяющихся интонациях. Она звучит легко, без лишних остановок, и оставляет ощущение свободного движения вперед.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фразы завершаются уверенно и без напряжения, музыка воспринимается как дружелюбная и открытая. Особенно заметно это в школьных концертах и праздничных выступлениях.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 связан с настроением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темп, тем чаще музыка воспринимается как более энергичная и радостная. Средний темп дает мягкую радость, медленный — спокойствие.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музыкально-выразительных признаков из школьного курса музыки, 8 класс.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меняет не только скорость, но и характер движения музыки. Это особенно заметно при сравнении танцевальных и песенных жанров.
</a:t>
            </a:r>
            <a:endParaRPr lang="en-US" sz="157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народной музыке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радость часто выражается через припев, повтор строк и коллективное пение. Так музыка становится общей, понятной и легко включается в праздник или игру.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традиции особенно характерны веснянки, частушки, хороводы и свадебные песни. В них слышны движение, общинность и ощущение живого участия многих людей.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Плясовой ритм делает народную музыку не только звучащей, но и «движущей». Она словно зовет в круг, поддерживает веселье и объединяет участников общего действия.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радости в разных жанрах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материалам школьного курса музыки и общим признакам жанрового звучания.
</a:t>
            </a:r>
            <a:endParaRPr lang="en-US" sz="1397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радость узнается по разным музыкальным признакам: темпу, ладу, ритму и характеру звучания.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определяется не одной скоростью. Ее создают сочетание ладовых, ритмических и тембровых признаков, которое меняется от жанра к жанру.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у композиторов-классиков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Моцарта радость часто звучит прозрачно и изящно. Его музыка кажется воздушной благодаря ясной мелодии, ровному движению и ощущению внутренней гармонии.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и светлая легкость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Бетховена радостный образ нередко связан с победой и мощным подъемом. Такая музыка звучит энергично, собранно и передает чувство уверенности в результате.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и праздничная сила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создает чувство радости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музыкальные средства постепенно усиливают светлое настроение.
</a:t>
            </a:r>
            <a:endParaRPr lang="en-US" sz="1538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03133"/>
            <a:ext cx="677400" cy="6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музыка и радость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 строятся на понятном тексте и коротких фразах. Поэтому их легко запомнить, быстро подхватить и спеть вместе с другими детьми.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ребенку уверенно следить за мелодией. Оно делает песню предсказуемой, дружелюбной и особенно удобной для игры и движения.
</a:t>
            </a:r>
            <a:endParaRPr lang="en-US" sz="1607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участвовать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ритм побуждает хлопать, подпевать и двигаться. Музыка становится не только слушанием, но и совместным действием, в котором легко включиться.
</a:t>
            </a:r>
            <a:endParaRPr lang="en-US" sz="1473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детской музыке связана с дружбой, игрой и безопасным исследованием нового. Такая музыка поддерживает любознательность и доброжелательное настроение.
</a:t>
            </a:r>
            <a:endParaRPr lang="en-US" sz="1434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звучат особенно светло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флейта чаще всего создают ощущение сияния, а труба и хор усиливают праздничность и собранность.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выразительных средств музыки по теме урока; условная сравнительная оценка для учебной диаграммы.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тембр особенно заметен в верхнем регистре и в прозрачной фактуре, где каждый звук слышен отчётливо и ясно.
</a:t>
            </a:r>
            <a:endParaRPr lang="en-US" sz="162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танец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делает радость слышимой через устойчивый пульс и понятный размер: слушатель почти сразу ощущает, где начинается шаг, поворот или хлопок в ладоши.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Вальс, полька и народная пляска по-разному передают движение, но в каждом случае музыка словно зовёт вступить в общий ритм и почувствовать лёгкость.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мелодии помогает запомнить танцевальную тему, а сильная доля делает её более собранной, смелой и удобной для движения.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современной песне танцевальность усиливает праздничное впечатление: музыка кажется открытой, живой и дружелюбной, будто приглашает к участию.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радости на экране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Фанфары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фильме радостный момент часто звучит ярко и сразу привлекает внимание зрителя. Фанфары, быстрые струнные пассажи и сияющие аккорды подчеркивают победу героя или долгожданное событие, делая сцену особенно торжественной и запоминающейся.
</a:t>
            </a:r>
            <a:endParaRPr lang="en-US" sz="1497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мультфильм заканчивается счастливо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музыка помогает почувствовать, что всё завершилось хорошо и герои обрели друзей или нашли решение. Лёгкая оркестровка, короткие восходящие интонации и светлые аккорды создают ощущение дружбы, открытия и общего веселья.
</a:t>
            </a:r>
            <a:endParaRPr lang="en-US" sz="1419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и надежда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звучит мягко и плавно: в ней важны не громкость и скорость, а спокойная уверенность, тепло и ощущение внутреннего света.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настроения подходят умеренный темп, мажорный лад и мягкие тембры, которые не ослепляют, а будто спокойно освещают музыку изнутри.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радость ближе к благодарности и надежде: она не стремится удивить, а создаёт чувство опоры, доверия и душевного равновесия.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радости в музыке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яркие оттенки связаны с энергией и громкостью, а самые тёплые — с мягкостью и уравновешенным движением.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«Образы радости в музыке»; условная шкала для сравнения оттенков.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радости меняется, если перестраиваются темп, динамика и выбор инструментов.
</a:t>
            </a:r>
            <a:endParaRPr lang="en-US" sz="175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радостную музыку на слух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прислушайтесь к темпу: если музыка движется живо и уверенно, она чаще воспринимается как весёлая, подвижная или праздничная.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определите лад и ритм: мажор, чёткий пульс и повторяющиеся фигуры обычно делают звучание светлее и понятнее.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инструменты и регистр: скрипка, флейта, труба и хор по-разному усиливают ощущение сияния, торжественности или общности.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две версии одной мелодии: изменение темпа, аккомпанемента или динамики сразу показывает, как музыка меняет настроение.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413" y="1230400"/>
            <a:ext cx="3855824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произведений с образами радости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по-своему показывают радость: через танец, ясную мелодию или коллективное пение.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примеры, изучаемые в школьном курсе музыки; общеизвестные произведения и жанры.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радость в музыке проявляется по-разному: от лёгкой и камерной до торжественной и победной.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— повтор, чёткий ритм и короткая фраза — особенно помогают мелодии быстро закрепиться в памяти.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урока.
</a:t>
            </a:r>
            <a:endParaRPr lang="en-US" sz="34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признаки соединяются, песня становится удобной для подпевания и сразу вызывает знакомое, приятное чувство.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жизни вокруг нас
</a:t>
            </a:r>
            <a:endParaRPr lang="en-US" sz="2238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концертах и семейных праздниках радостная музыка помогает всем почувствовать себя частью одного события. Она объединяет людей, задаёт общий ритм и делает момент более тёплым и запоминающимся.
</a:t>
            </a:r>
            <a:endParaRPr lang="en-US" sz="1716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спортивных соревнованиях и городских мероприятиях такая музыка поддерживает настроение движения, ожидания и успеха. Даже короткое музыкальное вступление может сразу создать атмосферу праздника и общего участия.
</a:t>
            </a:r>
            <a:endParaRPr lang="en-US" sz="172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музыке: от улыбки до торжества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музыке узнаётся по сочетанию темпа, лада, ритма, тембра и динамики. Она может быть громкой и праздничной или тихой, тёплой и спокойной, но всегда остаётся живой и выразительной.
</a:t>
            </a:r>
            <a:endParaRPr lang="en-US" sz="31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2026-05-20T17:46:14Z</dcterms:created>
  <dcterms:modified xsi:type="dcterms:W3CDTF">2026-05-20T17:46:14Z</dcterms:modified>
</cp:coreProperties>
</file>