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реформ Гракхов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реформы братьев Гракхов: социальные вызовы и борьба за справедливость.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земельного вопроса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II веке до н. э. Рим процветал, но социальное неравенство росло. Патриции владели большими землями, а плебеи и ветераны сталкивались с бедностью и отсутствием земель, что ставило под угрозу стабильность общества и армии.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аграрного кризиса в Риме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концентрировалась в руках небольшой группы богатых патрициев, что сокращало возможности для мелких фермеров и усугубляло социальное неравенство.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свободные граждане, разорившись, продавали свои участки или становились арендаторами, теряя независимость и стабильность своего положения.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Безземельные крестьяне нередко пополняли ряды безработных и легионеров, затрудняя набор в армию и обостряя конфликты внутри общества.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участники земельного вопроса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Патриции и всадники контролировали крупные латифундии, используя преимущественно рабский труд и удерживая экономическую власть в городском сенате.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Плебеи, ветераны и жители завоеванных провинций часто лишались земель или становились зависимыми арендаторами, находясь в уязвимом социальном положении.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Инициатор реформ: Тиберий Гракх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Тиберий Гракх стал народным трибуном в 133 году до н. э. и выдвинул идею возвращения государственным землевладельцам их участков для перераспределения беднякам.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предложил закон, ограничивающий размер земельных владений пятьюстами югерами для одной семьи во избежание чрезмерной концентрации земель.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поддерживала малообеспеченных граждан, чтобы укрепить их материальное положение и военную службу, повышая стабильность римского общества.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для реформ: закон Лициния-Секста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Лициния-Секста 367 года до н. э. ограничивал земельное владение патрициев и предоставлял порученные земли плебеям для самостоятельного землепользования.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положения закона были нарушены и практически перестали соблюдаться, что привело к возрастанию социальной несправедливости.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служил формальной основой для последующих реформ, призванных снова защитить права бедных граждан на землю.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Несоблюдение закона увеличило социальное напряжение, стимулировав Тиберия Гракха к попытке реформирования земельных отношений.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предусматривала перераспределение государственными землями среди малоимущих граждан для улучшения их экономического положения.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Создавались специальные земельные комиссии, которые проверяли земельные владения и выявляли незаконно захваченные участки.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Выплаты на переселение стимулировали освоение новых территорий и поддержку перераспределённых земельных собственников.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максимального размера владений предотвращало концентрацию земли и защищало интересы средних и бедных граждан.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и механизм реформы Тиберия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проведения земельной реформы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реформы Тиберия Гракха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 максимальных землевладениях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Установлено ограничение максимального размера частного владения в 500 югеров, с добавкой 250 югеров на каждого сына, но не более 1000 югеров у одной семьи.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Введён строгий контроль для предотвращения незаконного увеличения земельных участков и злоупотреблений со стороны богатой знати.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был направлен на сокращение крупных латифундий и поддержку мелких землевладельцев для устойчивого сельского хозяйства и социальной стабильности.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сената и аристократии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и земельные аристократы активно сопротивлялись реформам, опасаясь потерять влияние и значительную часть своих богатств.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блокирования реформ использовались политические интриги, подкупы и административные задержки при распределении земель.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Юридические манёвры и препятствия создавались для ослабления инициатив Тиберия и последующего снижения эффективности реформ.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Оппозиция старалась сохранить статус-кво, чтобы сохранить доминирование патрициев в экономической и политической сферах.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гибели Тиберия Гракха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Тиберия в 133 году до н. э. спровоцировала волнения среди его сторонников, вызвав кризис и нестабильность в обществе Рима.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 реформы фактически остановились, а продвижение изменений в земельных отношениях столкнулось с сильным сопротивлением сената.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недовольства беднейших слоев и укрепление жестких законов сената создало предпосылки для дальнейших социальных конфликтов.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Гай Гракх занял пост народного трибуна в 123 году до н. э. и продолжил дело брата, расширяя земельные реформы в пользу плебеев.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добивался ограничения власти сената, стремясь усилить участие народа в политике и социальном устройстве города.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Гай ввёл дополнительные меры для распределения земли бедным гражданам, включая создание колоний и улучшение условий для переселения.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он работал над защитой прав малообеспеченных и расширял государственную поддержку в сфере землевладения и продовольствия.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инициативы Гая Гракха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реформ Гая Гракха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Гай Гракх внедрил систему государственных зернохранилищ для обеспечения продовольственной помощи беднейшему населению Рима.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инициировал масштабное строительство дорог, что способствовало экономическому развитию и улучшению связей между провинциями.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Гай основал новые поселения, предоставляя землю малообеспеченным гражданам и стимулируя колонизацию окраин империи.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хозяйственные последствия реформ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инициативы Гая сопровождались законом о бесплатной раздаче зерна, что значительно облегчило жизнь бедных слоёв населения.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начато строительство общественных дорог, что улучшило сообщение между регионами и стимулировало торговлю.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колоний позволило переселяемым гражданам обзавестись собственной землёй и начать самостоятельное хозяйство.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 реализовались механизмы расширения доступа к земле и комплексной государственной поддержки малообеспеченных граждан.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Гая Гракха и закат реформ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121 году до н. э. Гай Гракх погиб в ходе политических столкновений, что стало переломным моментом для его реформ.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инициатив свернули, а политическая обстановка привела к дальнейшему обострению конфликтов внутри римского общества.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его смерти сенат усилил давление на реформаторов, принимая законы для отмены прогрессивных преобразований.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964192"/>
            <a:ext cx="3765900" cy="20380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распределения земли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изменения в землевладении до и после реформ Гракхов, демонстрируя снижение концентрации земли у знати и рост числа получателей.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расширили доступ к земле для тысяч граждан, но значительная часть территории по-прежнему оставалась у аристократии.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Плутарх, Аппиан — античные историки.
</a:t>
            </a:r>
            <a:endParaRPr lang="en-US" sz="11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реакция на реформы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вызвали волнения среди населения Рима и провинций, так как изменяли сложившийся порядок владения землёй.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плебеев усилились надежды на улучшение жизни, что вызвало поддержку и активные действия в защиту реформ.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начались конфликты и уличные столкновения между сторонниками изменений и защитниками старой аристократии.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братьев Гракхов считаются первой широкой попыткой добиться социальной справедливости в древнеримском обществе.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опыт повлиял на последующие социальные и земельные реформы в различных частях Европы и в более поздние эпохи.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Системные изменения и новые подходы к распределению земли учитывались в государственных преобразованиях многих поколений.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наследие Гракхов стало важным этапом в развитии идеи защиты прав уязвимых слоев общества.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реформ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00" y="1424527"/>
            <a:ext cx="4116600" cy="15477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150" y="1424527"/>
            <a:ext cx="4116600" cy="15477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Гракхи: уроки для современности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510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мозайка с изображением сельских тружеников иллюстрирует связь между обществом и землёй — ключевой аспект реформ Гракхов и их исторического значения.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8635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мозаика как символ эпохи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35950" y="3777276"/>
            <a:ext cx="3699900" cy="8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Гракхов демонстрируют ранний пример социальной борьбы за права беднейших, подчеркивая важность мира и законности в решении конфликтов. Их опыт служит вдохновением и сегодня.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077200" y="3281250"/>
            <a:ext cx="31587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борьбы за землю и справедливость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уроки реформ Гракхов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брата Тиберия и Гая Гракхов заложили основы социальной справедливости в Древнем Риме и продемонстрировали сложности реализации перемен без поддержки общества.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2026-05-10T09:55:06Z</dcterms:created>
  <dcterms:modified xsi:type="dcterms:W3CDTF">2026-05-10T09:55:06Z</dcterms:modified>
</cp:coreProperties>
</file>