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«Всенощное бдение» и «Богородице Дево, радуйся!»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хоровая музыка Рахманинова, звучащая тихо, светло и очень сердечно.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эта музыка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выросла из православной службы и старинных напевов. Рахманинов превратил их в богатое, выразительное хоровое звучание, которое интересно слушать и на уроке, и в концертном зале.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Сергей Рахманинов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жил с 1873 по 1943 год. Он был не только композитором, но и талантливым пианистом и дирижёром.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часто звучит широко и плавно, словно большая песня. В ней легко услышать серьёзность, тепло и особую русскую интонацию.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писал произведения для оркестра, фортепиано и хора. Поэтому он умел создавать и мощное, и очень нежное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всенощная служба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это произведение похоже на тихий светлый рассказ: в нём есть и молитва, и красота, и особое настроение.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Всенощное бдение — это длинная вечерняя служба в православной традиции. На ней читают молитвы, поют псалмы и исполняют церковные песнопения.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службе музыка помогает настроиться на тишину, внимание и спокойствие. Она звучит торжественно, но без суеты, как вечер в храме.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без инструментов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написано для хора a cappella, то есть без оркестра и без фортепиано. Звучат только человеческие голоса, и каждый из них становится особенно важным.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обычно поют сопрано, альты, тенора и басы. Вместе они создают живую музыкальную картину, где голоса как будто рисуют красками.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обычно поют сопрано, альты, тенора и басы. Вместе они создают живую музыкальную картину, где голоса как будто рисуют красками.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особенное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взял старинные церковные напевы и бережно обогатил их новыми гармониями. Благодаря этому знакомая музыка зазвучала свежо и очень ярко.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текст не потерял своего смысла. Напротив, он стал особенно выразительным, словно зазвучал крупным и ясным шрифтом.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одновременно старинной и живой. В ней слышны уважение к традиции и любовь композитора к русской культуре.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прошлого и настоящего делает цикл необычным. Он похож на старую добрую сказку, рассказанную красивым новым голосом.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«Всенощное бдение»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состоит из 15 номеров, и каждый из них помогает пройти путь от начала службы к светлому завершению.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молитва «Богородице Дево, радуйся!»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молитва к Деве Марии. В ней звучат уважение, просьба и радостное почитание, а каждое слово имеет свой смысл и значение.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православной традицией и богослужением. Поэтому он звучит особенно внимательно, спокойно и торжественно, без лишней спешки.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делает молитву мягкой и светлой. Благодаря музыке она становится очень тёплой, почти как доброе приветствие.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мелодия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течёт плавно и протяжно, будто одна длинная песня. Голоса часто движутся вместе, поэтому музыка звучит спокойно и очень цельно.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резких скачков и суеты. Фразы мягко поднимаются и так же бережно опускаются, словно музыка аккуратно дышит.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резких скачков и суеты. Фразы мягко поднимаются и так же бережно опускаются, словно музыка аккуратно дышит.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69710"/>
            <a:ext cx="601500" cy="4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09467"/>
            <a:ext cx="600600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слышны в музыке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радостно, но очень спокойно. Это не шумная радость, а тихая и добрая, как улыбка, которую слышишь ушами.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Сосредоточенная молитва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звучании чувствуется внимание и собранность. Кажется, будто хор поёт очень серьёзно и бережно, не торопясь ни на один звук.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напоминает мягкий вечерний свет. Она постепенно заполняет пространство и оставляет после себя ощущение тишины и уюта.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голоса участвуют в хоре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Сопрано ведут мелодию наверху: их светлый и высокий звук помогает сразу услышать главную линию молитвы и придаёт ей ясность.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Альты поддерживают сопрано чуть ниже, соединяя голоса в единое мягкое звучание и делая хор более тёплым и ровным.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Тенора добавляют середину и помогают музыке звучать объёмно, как будто несколько голосов дышат и поют вместе без спешки.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Басы у Рахманинова особенно важны: их глубокое звучание словно держит всю музыку на прочном основании и делает её торжественной.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текст в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молитвы взяты из православного богослужения, поэтому их нужно петь ясно, уважительно и без лишней суеты, чтобы каждый смысл был слышен.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не торопит фразы: он даёт словам время прозвучать, и от этого молитва становится спокойной, торжественной и очень сосредоточенной.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и музыка соединяются так бережно, слушатель не просто слышит песню, а как будто участвует в тихом и светлом обращении к Богу.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хоровая традиция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напев, который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берёт древний церковный распев и не ломает его, а бережно раскрывает. Из знакомой мелодии вырастает широкое хоровое звучание, похожее на старинный храмовый свод.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единый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сочинении человеческие голоса будто становятся одним большим инструментом. Тихие начала, плавные переходы и глубокие басы создают образ русской духовной музыки, где сила не кричит, а звучит мягко.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Произведение, которое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«Всенощное бдение» стало одной из самых известных страниц хоровой музыки Рахманинова. Оно показывает, как традиция может оставаться живой, если к ней относиться с уважением и вдохновением.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частей помогает слушателю запомнить целое произведение и услышать, как его отдельные номера складываются в одну красивую молитву.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входит в цикл, и у каждой есть свой запоминающийся музыкальный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В. Рахманинов, «Всенощное бдение», op. 37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текста к музыке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короткая молитва превращается в выразительное хоровое произведение у Рахманинова.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Рахманинова узнаваемой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аккорды делают музыку объёмной и яркой. Даже тихие места у Рахманинова звучат выразительно, потому что каждый звук выбран очень точно.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любит широкие, певучие мелодии. Они движутся спокойно и свободно, будто голосу не хочется спешить, а хочется долго и красиво рассказывать молитву.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 глубокие басы: они придают музыке устойчивость, как крепкий фундамент. Благодаря им хоровое звучание становится особенно тёплым и серьёзным.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и покоя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напоминает вечерний свет, который медленно опускается в храме. Всё звучит мягко, ровно и спокойно, словно кто-то говорит очень тихую и добрую молитву.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нет резких движений и громкой суеты. Плавные переходы, осторожные окончания и общий покой создают чувство тишины, в которой хочется слушать ещё и ещё.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нет резких движений и громкой суеты. Плавные переходы, осторожные окончания и общий покой создают чувство тишины, в которой хочется слушать ещё и ещё.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«Всенощное бдение» стало одним из самых известных произведений русской духовной музыки и показало, как сильно может звучать хор без инструментов.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любят исполнять профессиональные хоры, потому что в нём сочетаются красота, стройность и очень тонкое чувство слова и звука.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«Богородице Дево, радуйся!» особенно дорог слушателям: он звучит ясно, тепло и помогает почувствовать живую силу музыкальной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хоровая молитва без оркестра: звучат только человеческие голоса, и именно они создают всю красоту и глубину произведения.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опирается на православную традицию, поэтому в ней особенно важны уважение к тексту, ясность слов и спокойное, сосредоточенное настроение.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показывает, что тихая музыка может быть очень сильной: она трогает не громкостью, а искренностью и красотой звучания.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номере соединяются вера, русская хоровая культура и талант композитора, который умел делать простую молитву по-настоящему прекрасной.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«Богородице Дево, радуйся!» — это пример того, как старая молитва, красота хора и талант Рахманинова создают музыку, которую хочется слушать с тихим восхищением.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2026-05-24T18:55:56Z</dcterms:created>
  <dcterms:modified xsi:type="dcterms:W3CDTF">2026-05-24T18:55:56Z</dcterms:modified>
</cp:coreProperties>
</file>