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читать проценты по-английски быстро и уверенно.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Reading Percentages на уроке английского языка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английском: зачем они нужны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постоянно встречаются в рекламе, новостях, опросах и школьных заданиях. Это удобная тема, потому что она соединяет английский язык, математику и реальные жизненные ситуации.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percent и percentage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Percent обычно ставится после конкретного числа: 10 percent, 35 percent, 100 percent. Так удобно называть точный показатель и сразу понимать его значение в тексте.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как величина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Percentage обозначает процентное количество или долю в процентах. Это слово часто употребляется без точного числа: a high percentage, a small percentage, the percentage of students.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функция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percent выбирают, когда нужно назвать сам процент, а percentage — когда говорят о процентах как о величине, сравнении или результате измерения в целом.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видите цифру и знак %, почти всегда нужен percent. Если речь идет о доле, уровне или части целого без точного числа, чаще подходит percentage.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% и его чтение в английском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Читается вместе с 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% не произносится отдельно. Его читают вместе с числом: 5% — five percent, 20% — twenty percent, 100% — one hundred percent.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окончания множественного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и разговорной речи обычно говорят 1 percent и 50 percent, а не percents. Слово percent после числа остается в одной и той же форме.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примерам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сопровождать записи короткими подсказками: число, чтение и перевод. Так легче быстро соотнести символ %, произношение и смысл записи в английском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процентные значения в английских текстах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особенно полезны для скидок, опросов и кратких сообщений. Они помогают быстрее узнавать знакомые доли без долгого пересчета.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запоминаются четверть, половина, три четверти и целое — именно они помогают мгновенно понимать смысл записи.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базовых языковых и математических соответствий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читаются проценты с целыми числами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назвать число перед знаком %. Например, 7% читается как seven percent, а 32% — как thirty-two percent по правилам чтения чисел.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двузначных числах между десятками и единицами обычно ставится дефис: twenty-one, thirty-four, ninety-nine. Это же правило сохраняется и в процентах.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заканчивается на 00, читается полная форма: 100% — one hundred percent, 200% — two hundred percent. Нули не пропускаются.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числа всегда добавляй percent. Такой порядок помогает не путать процент с обычным числом и правильно произносить запись в предложении.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процент по-английски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чтении записи с символом %.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с десятичными числами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через point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Десятичная часть в английском читается через point: 0,5% — zero point five percent, 1,2% — one point two percent.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знаков после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точки несколько цифр, каждую называют отдельно: 3,75% читается как three point seven five percent. Это важно для точности в статистике и измерениях.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0.5 percent и 5 percent — не одно и то же: первое значение в десять раз меньше. Поэтому знак и число нужно читать особенно внимательно.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часто появляются в графиках, новостях и учебных таблицах, где важна точность. Чтение через point помогает избежать ошибок при понимании данных.
</a:t>
            </a:r>
            <a:endParaRPr lang="en-US" sz="10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743988"/>
            <a:ext cx="4873500" cy="19278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соответствия для запоминания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помогают быстрее узнавать знакомые доли, понимать объявления и читать диаграммы без лишних пересчетов.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соответствия особенно полезны для быстрого чтения коротких текстов, скидок и диаграмм, где часто используются простые доли.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языковые и математические соответствия школьного курса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 школьной статистике на английском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данные удобно использовать в мини-опросах и проектах. Подписи на английском помогают тренировать и лексику, и чтение процентов одновременно.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класса положительно относится к урокам, но заметной группе нужна дополнительная практика. Проценты делают результаты опроса наглядными и понятными.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учебного примера по теме «Reading percentages»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жизни встречаются проценты на английском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витрине сразу заметен яркий ценник с надписью 20% off. Такой знак помогает быстро понять, насколько снизилась цена, и не тратить время на длинное объяснение. Для покупателя это самый привычный пример чтения процентов.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новости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телефона легко увидеть 85% battery, а в новостной ленте — 70% chance of rain. В обоих случаях процент сообщает важную информацию коротко и понятно, поэтому его часто используют в повседневных сообщениях.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проектах проценты встречаются в результатах анкет, посещаемости и диаграммах класса. Запись 90% attendance показывает, что почти все ученики пришли, а 60% of students helps quickly summarize опрос без длинного текста.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8988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процентов в рекламных объявлениях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Скидка на цену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10% off и 30% discount сразу показывают уменьшение стоимости. Слово off обычно означает, что цена стала ниже, поэтому его важно узнавать в магазинах и онлайн.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можно сэкономить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save 20 percent и up to 50% off сообщают о выгоде для покупателя. Чем больше процент, тем заметнее скидка, но нужно читать всю фразу целиком.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часто встречаются special offer, sale и deal of the day. Они не всегда содержат число, но помогают понять, что товар продаётся на особых условиях.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семиклассника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надписи легко заметить в магазине, на сайте и в приложении. Умение быстро читать проценты помогает не только на уроке, но и в реальной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понимать процент в предложении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и перевода процентной записи в английской фразе.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процентов в английских данных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видно, как процент помогает быстро сравнивать части целого и понимать, насколько значение близко к полной величине.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percent больше 60 percent, а 100 percent означает весь объём. Такие шкалы часто используют в графиках, отчётах и учебных диаграммах.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7 класса; данные условные, 2025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больше 100% в английских текстах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 исходного уровня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значение выросло по сравнению с начальной точкой, процент может быть больше 100. Так пишут о продажах, населении и других изменениях, где сравнивают новый результат с прежним.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язык статистики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increased by 120 percent или grew by 150 percent часто встречаются в новостях и школьных материалах. Они подчёркивают не просто увеличение, а очень сильный рост.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всегда буквально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большие проценты используются шутливо или неформально, например про заряд устройства. Важно понимать, что в таких случаях смысл зависит от контекста, а не только от числа.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чтении процентов по-английски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неверные и правильные варианты чтения. В английском языке слово percent обычно остаётся в форме единственного числа.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 — десятичные числа и форма percent. Если запомнить образец чтения, ошибки в речи и письме встречаются гораздо реже.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правила чтения процентов в английском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 процента в контексте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скидка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слова discount, sale или off, процент обычно относится к цене. В таких сообщениях он показывает, насколько дешевле стал товар.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вероятность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chance of rain, процент говорит о вероятности дождя. Здесь важно не переводить слово буквально, а понять прогноз и его значение.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результаты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percent of students или attendance указывают на долю людей. Такие проценты часто появляются в опросах, школьной статистике и отчётах о посещаемости.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и заряд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Battery percentage помогает быстро узнать уровень заряда телефона или планшета. В этом случае процент нужен для удобной оценки состояния устройства без длинных пояснений.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уменьшение в процентных сообщениях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плюс и минус помогают увидеть направление изменения, а слова increase и decrease уточняют, выросло значение или уменьшилось.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часто описывают изменение относительно прежнего уровня. Важно читать не только число, но и глагол, который показывает направление.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анализа изменения; данные условные, 2025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образцы чтения процентов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удобно запоминать целиком: они часто встречаются в коротких фразах, рекламе и учебных заданиях.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несколько образцов, легче читать проценты в разных контекстах и быстрее понимать короткие сообщения на английском.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языковые соответствия для школьного курса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чтении процентов на английском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читаются после числа словом percent, а percentage называют саму долю или величину. Знание ключевых образцов и контекста помогает уверенно понимать рекламу, прогнозы, опросы и школьные данные.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2026-05-30T23:01:23Z</dcterms:created>
  <dcterms:modified xsi:type="dcterms:W3CDTF">2026-05-30T23:01:23Z</dcterms:modified>
</cp:coreProperties>
</file>