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668925"/>
            <a:ext cx="50181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Оболочки Земли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500575"/>
            <a:ext cx="3487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оболочки делают Землю живой и изменчивой.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36985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Атмосфера, гидросфера, литосфера и биосфера связаны между собой и вместе образуют природную систему планеты.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Земля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Атмосфера: воздушная оболочка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82323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удерживается притяжением Земли и окружает планету со всех сторон. Она защищает поверхность, смягчает перепады температуры и создаёт условия для 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0694" y="3047671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солнечного излучения атмосфера пропускает, а часть задерживает. Благодаря этому на Земле сохраняется тепло, необходимое для воды в жидком состоянии и для жизни организмов.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94958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её составе преобладают азот и кислород, а также присутствуют углекислый газ и водяной пар. Эти газы важны для дыхания, фотосинтеза и образования погоды.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94950" y="3047671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атмосферы поверхность планеты была бы слишком холодной днём и слишком горячей ночью. Именно она делает Землю гораздо более благоприятной для живых существ.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07612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атмосфере возникают облака, ветер, осадки и туманы. Перемещение воздушных масс переносит тепло и влагу, поэтому погода меняется даже в пределах одного дня.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атмосферы и их роль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2494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 рядом с нами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 — самый нижний слой атмосферы, где мы живём. Здесь сосредоточен почти весь водяной пар, поэтому именно в этом слое образуются облака, дождь и снег.
</a:t>
            </a:r>
            <a:endParaRPr lang="en-US" sz="1304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40762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Стратосфера и озон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находится стратосфера, более сухая и спокойная. В ней расположен озоновый слой, который поглощает большую часть опасного ультрафиолетового излучения Солнца.
</a:t>
            </a:r>
            <a:endParaRPr lang="en-US" sz="1304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35657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нижних слоёв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атмосфера очень велика по толщине, для человека особенно важны нижние слои. В них происходят процессы, определяющие погоду, дыхание и условия существования на поверхности.
</a:t>
            </a:r>
            <a:endParaRPr lang="en-US" sz="130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Гидросфера: вся вода планеты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объединяет всю воду Земли: океаны, моря, реки, озёра, ледники, подземные воды и водяной пар. Это не отдельные запасы, а единая оболочка.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Солёная и пресная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97% всей воды приходится на солёные воды океанов и морей. Пресная вода составляет лишь небольшую часть, поэтому её особенно важно беречь.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постоянно меняет состояние: испаряется, образует облака, выпадает осадками и снова возвращается в водоёмы. Такой круговорот поддерживает жизнь и обновляет запасы влаги.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вода на Земле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337775" y="1278505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содержат основную массу воды на планете. Именно они определяют общую влажность, влияют на климат и служат главным звеном мирового круговорота воды.
</a:t>
            </a:r>
            <a:endParaRPr lang="en-US" sz="986" dirty="0"/>
          </a:p>
        </p:txBody>
      </p:sp>
      <p:sp>
        <p:nvSpPr>
          <p:cNvPr id="12" name="Text 3"/>
          <p:cNvSpPr txBox="1"/>
          <p:nvPr/>
        </p:nvSpPr>
        <p:spPr>
          <a:xfrm>
            <a:off x="5329750" y="2257603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занимают намного меньшую площадь, но для человека они особенно важны. Из них берут воду для питья, полива, транспорта и бытовых нужд.
</a:t>
            </a:r>
            <a:endParaRPr lang="en-US" sz="986" dirty="0"/>
          </a:p>
        </p:txBody>
      </p:sp>
      <p:sp>
        <p:nvSpPr>
          <p:cNvPr id="13" name="Text 4"/>
          <p:cNvSpPr txBox="1"/>
          <p:nvPr/>
        </p:nvSpPr>
        <p:spPr>
          <a:xfrm>
            <a:off x="5329750" y="3236701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хранят огромные объёмы пресной воды в замёрзшем виде. Она недоступна сразу, но постепенно пополняет реки и поддерживает водный баланс.
</a:t>
            </a:r>
            <a:endParaRPr lang="en-US" sz="986" dirty="0"/>
          </a:p>
        </p:txBody>
      </p:sp>
      <p:sp>
        <p:nvSpPr>
          <p:cNvPr id="14" name="Text 5"/>
          <p:cNvSpPr txBox="1"/>
          <p:nvPr/>
        </p:nvSpPr>
        <p:spPr>
          <a:xfrm>
            <a:off x="5321725" y="4156189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скрыты в толще горных пород и часто выходят на поверхность в виде источников. Они тоже используются человеком и помогают обеспечивать водоснабжение.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Литосфера: твёрдая оболочка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 — твёрдая внешняя оболочка Земли. Она включает земную кору и верхнюю часть мантии, образуя прочную основу материков и океанического дна.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не неподвижна: она разделена на огромные плиты, которые очень медленно перемещаются. Их движение меняет очертания материков и океанических впадин.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столкновении и раздвижении плит возникают горы, разломы и вулканы. Эти процессы идут медленно, но постоянно изменяют поверхность планеты.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литосфере находятся горные породы, полезные ископаемые и почвы. Именно они создают основу для строительства, сельского хозяйства и многих видов деятельности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кора: два главных типа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типов земной коры помогает понять строение литосферы и её значение для поверхности планеты.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кора толще и легче, океаническая тоньше и плотнее; это влияет на строение поверхности Земли.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из школьного курса географии о типах земной коры.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область жизни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существует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все области, где существует жизнь: сушу, воду и нижние слои воздуха. Это не отдельная оболочка, а зона, связанная со всеми остальными.
</a:t>
            </a:r>
            <a:endParaRPr lang="en-US" sz="1335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входит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биосфере относятся растения, животные, грибы, бактерии и человек. Каждый из этих организмов участвует в обмене веществ, энергии и веществ между оболочками.
</a:t>
            </a:r>
            <a:endParaRPr lang="en-US" sz="1330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существования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возможна только при наличии света, воды, тепла и воздуха. Поэтому организмы распределены по Земле неравномерно и особенно широко встречаются там, где есть необходимые условия.
</a:t>
            </a:r>
            <a:endParaRPr lang="en-US" sz="1133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зависит от состояния атмосферы, гидросферы и литосферы. Если меняется одна из оболочек, это сразу отражается на живых организмах и их среде обитания.
</a:t>
            </a:r>
            <a:endParaRPr lang="en-US" sz="133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преобразует оболочки Земли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растения, животные и микроорганизмы воздействуют на воздух, воду и горные породы.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движется вода в природе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воды от испарения до возврата в океан через осадки, сток и подземные воды.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вода движется между оболочками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51812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тепло превращает воду с поверхности океанов, рек и влажной почвы в пар. Так запускается непрерывное движение воды между оболочками Земли.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13717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облаков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Поднимаясь вверх, водяной пар охлаждается и собирается в облака. В атмосфере вода уже не видна, но именно здесь готовятся будущие осадки.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82253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капли становятся тяжёлыми, вода возвращается на поверхность в виде дождя, снега или града. Осадки пополняют реки, озёра и почву.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0790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Сток и просачивание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 стекает по поверхности в реки, а часть просачивается в грунт. Так пополняются подземные воды, важные для растений и человека.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193284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оболочек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соединяет гидросферу, атмосферу, литосферу и биосферу. Благодаря ему на суше постоянно обновляется запас пресной воды, необходимой для живых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нагрева воздуха к погоде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нагрев земной поверхности Солнцем и последующее движение воздушных масс.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почва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пород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поверхности разрушаются горные породы. На них действуют вода, воздух, перепады температуры и живые организмы, постепенно превращая твёрдую массу в рыхлый материал.
</a:t>
            </a:r>
            <a:endParaRPr lang="en-US" sz="1192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перегноя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 рыхлый материал попадают остатки растений и животных. Они разлагаются, и микроорганизмы превращают их в перегной, который обогащает будущую почву.
</a:t>
            </a:r>
            <a:endParaRPr lang="en-US" sz="1204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почва начинает удерживать воду и питательные вещества. Её структура зависит от состава пород, климата и количества живых организмов.
</a:t>
            </a:r>
            <a:endParaRPr lang="en-US" sz="1204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растения укрепляют почву корнями и возвращают в неё органические остатки. Так почва постоянно обновляется и остаётся средой для жизни.
</a:t>
            </a:r>
            <a:endParaRPr lang="en-US" sz="12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оболочки Земли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 транспорт выбрасывают в воздух газы и пыль, из-за чего ухудшается качество атмосферы. Это усиливает смог и влияет на здоровье людей и животных.
</a:t>
            </a:r>
            <a:endParaRPr lang="en-US" sz="1335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воды, нефтепродукты и бытовой мусор попадают в реки и моря. В результате вода становится менее пригодной для питья, а водным организмам труднее выживать.
</a:t>
            </a:r>
            <a:endParaRPr lang="en-US" sz="1249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ископаемых, строительство и распашка земель изменяют поверхность литосферы. Без защиты почва быстрее разрушается, теряет плодородие и хуже удерживает влагу.
</a:t>
            </a:r>
            <a:endParaRPr lang="en-US" sz="1181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живого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 уничтожение мест обитания сокращают численность видов. Когда исчезают растения и животные, биосфера теряет устойчивость и хуже восстанавливается после нарушений.
</a:t>
            </a:r>
            <a:endParaRPr lang="en-US" sz="11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экологического давления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разные виды деятельности по-разному нагружают природные оболочки. Наиболее заметные эффекты связаны с воздухом, водой и почвами.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нагрузку обычно создают промышленность и транспорт, а остальные источники усиливают общий эффект и затрагивают сразу несколько оболочек.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для учебной диаграммы (без привязки к одному статистическому источнику).
</a:t>
            </a:r>
            <a:endParaRPr lang="en-US" sz="7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и защита природы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337775" y="1278505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Смог, кислотные дожди и пыль в воздухе ухудшают видимость и влияют на здоровье. Эти явления чаще возникают там, где много транспорта и выбросов.
</a:t>
            </a:r>
            <a:endParaRPr lang="en-US" sz="986" dirty="0"/>
          </a:p>
        </p:txBody>
      </p:sp>
      <p:sp>
        <p:nvSpPr>
          <p:cNvPr id="12" name="Text 3"/>
          <p:cNvSpPr txBox="1"/>
          <p:nvPr/>
        </p:nvSpPr>
        <p:spPr>
          <a:xfrm>
            <a:off x="5329750" y="2257603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воды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нефть и сточные воды загрязняют реки и моря. Из-за этого страдают рыбы, птицы и другие организмы, а чистой воды становится меньше.
</a:t>
            </a:r>
            <a:endParaRPr lang="en-US" sz="986" dirty="0"/>
          </a:p>
        </p:txBody>
      </p:sp>
      <p:sp>
        <p:nvSpPr>
          <p:cNvPr id="13" name="Text 4"/>
          <p:cNvSpPr txBox="1"/>
          <p:nvPr/>
        </p:nvSpPr>
        <p:spPr>
          <a:xfrm>
            <a:off x="5329750" y="3236701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почв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почвы теряют перегной и разрушаются, снижается урожайность и хуже растут растения. Помогают бережное землепользование, посадка деревьев и защита склонов от эрозии.
</a:t>
            </a:r>
            <a:endParaRPr lang="en-US" sz="986" dirty="0"/>
          </a:p>
        </p:txBody>
      </p:sp>
      <p:sp>
        <p:nvSpPr>
          <p:cNvPr id="14" name="Text 5"/>
          <p:cNvSpPr txBox="1"/>
          <p:nvPr/>
        </p:nvSpPr>
        <p:spPr>
          <a:xfrm>
            <a:off x="5321725" y="4156189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может уменьшить вред природе: экономить воду, сортировать отходы, не ломать растения и участвовать в посадке деревьев. Малые действия дают заметный результат.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помогает вспомнить главное о четырёх оболочках Земли и их связи между собой. Ответы показывают, насколько понятны процессы, рассмотренные в теме.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ответы связаны с примерами из природы, значит тема усвоена и связи между оболочками понятны.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мини-квиз по теме «Оболочки Земли».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90032"/>
            <a:ext cx="160200" cy="12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263" y="2378058"/>
            <a:ext cx="101925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окружает Землю и делает возможными погоду, ветер и осадки. Она защищает поверхность и обеспечивает условия, в которых могут жить организмы.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вода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объединяет все воды планеты — от океанов до подземных источников. Без неё не было бы круговорота воды и привычной жизни на суше.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образует твёрдую основу планеты, рельеф и почвы. Именно она даёт место для материков, гор, полезных ископаемых и многих видов деятельности человека.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включает всех живых организмов и области, где возможна жизнь. Она соединяет воздух, воду и почву через обмен веществом и энергией.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работает как единое целое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Атмосфера, гидросфера, литосфера и биосфера не существуют отдельно: они образуют живую систему, где каждое изменение вызывает цепочку последствий. Бережное отношение к природе сохраняет равновесие Земли.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2026-07-26T16:01:46Z</dcterms:created>
  <dcterms:modified xsi:type="dcterms:W3CDTF">2026-07-26T16:01:46Z</dcterms:modified>
</cp:coreProperties>
</file>