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 М.А. Шолохова: рассказ о войне, памяти и человеческом достоинстве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Андрея Соколова о силе, утрате и человечности.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написал «Судьбу человека» в середине 1950-х годов, когда литература особенно остро говорила о войне и её последствиях. В этом произведении фронтовая история превращается в разговор о выборе, боли и человеческом достоинстве.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рассказ и почему он важен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 переправы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Автор-рассказчик знакомится с Андреем Соколовым и мальчиком Ваней. Сразу возникает ощущение живого, услышанного собственными глазами свидетельства.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постепенно вспоминает войну, плен и личные потери. Частная судьба героя раскрывается как часть общей памяти о военном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 надеждой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завершаетcя не только трагедией, но и новым смыслом жизни. Забота о Ване становится началом внутреннего возрождения героя.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и роль рамочного повествования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до войны: обычная мирная жизнь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 Соколов живёт простой жизнью: у него есть дом, жена Ирина и дети. Эта мирная основа особенно важна, потому что именно её разрушит война.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показан как обычный труженик без высоких должностей и громких заслуг. Его жизнь строится на работе, ответственности и заботе о близких.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счастье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мирной жизни Соколова — любовь к жене и детям. Шолохов подчёркивает, что война отнимает не только годы, но и самое дорогое.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войной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довоенная жизнь резко противопоставлена последующим испытаниям. Благодаря этому трагедия героя воспринимается особенно остро и правдиво.
</a:t>
            </a:r>
            <a:endParaRPr lang="en-US" sz="16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Соколов служит водителем и выполняет опасные рейсы под обстрелами. Его работа требует не славы, а точности, выдержки и постоянной готовности отвечать за других.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герой не теряет самообладания даже в критические минуты. Он действует спокойно и надёжно, поэтому вызывает уважение не внешней бравадой, а внутренней собранностью.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остаётся человеком долга. Его поведение показывает, что настоящий героизм часто выражается в ежедневной ответственности, а не в громких словах и эффектных поступках.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путь Андрея Соколова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страх и унижение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плену Соколов сталкивается с голодом, тяжёлым трудом и постоянным унижением. Эти испытания проверяют не только его выносливость, но и способность сохранить человеческое лицо.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стойкость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плену герой не соглашается на внутреннее поражение. Разговор с Мюллером показывает, что уважение к себе можно сохранить и в самых жестоких обстоятельствах.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как тяжёлое испытание человеческого достоинства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раскрывает нравственную силу Соколова лучше любых объяснений.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Шолохов, рассказ «Судьба человека»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показывает, что человек может остаться свободным даже перед лицом страха и насилия.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о жене и дочерях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Соколов узнаёт о гибели Ирины и дочерей. Это известие разрушает надежду на возвращение к прежней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сыном Анатолием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надежда связывается с сыном, который служит на фронте. Для героя это последняя опора и мечта о будущем.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день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Анатолия становится особенно страшной, потому что происходит почти в момент общей Победы. Личная радость обрывается окончательно.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потерь Соколов остаётся один. Его судьба становится частью общей народной трагедии, пережитой миллионами семей.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трагедия героя: потеря семьи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тоже лишён семьи и ищет защиту, дом и заботу. Его встреча с Соколовым показывает, как сострадание может вернуть ребёнку ощущение безопасности и доверия к людям.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Соколов называет себя отцом мальчика, он берёт на себя новую ответственность. Этот поступок даёт ему смысл жить дальше и превращает жалость в настоящую человеческую близость.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и тема спасения детства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рассказе тесно связаны между собой и усиливают друг друга, поэтому судьба одного героя воспринимается как судьба целого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произведения раскрывается через соединение войны, личной утраты и внутренней стойкости. Финал с Ваней переводит трагедию в надежду.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рассказа М.А. Шолохова «Судьба человека»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появляется как внимательный свидетель: он замечает Соколова и Ваню, слушает их историю и передаёт её без украшений, сохраняя доверие к сказанному.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сдержанная манера важна тем, что не отвлекает от главного — человеческой судьбы. Автор показывает: даже обычная встреча может стать частью большой памяти о войне.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почти не вмешивается в события, поэтому голос Андрея Соколова звучит особенно убедительно. Читатель чувствует, что перед ним не вымысел, а живая исповедь.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повествования усиливает сочувствие и помогает увидеть ценность простой жизни. Через спокойный тон рассказчика трагедия героя воспринимается ещё глубже и правдивее.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автора-рассказчика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события раскрывают характер героя и общую трагедию военного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движет сюжет, а показывает, как война проверяет человека и одновременно раскрывает его нравственную силу.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Шолохов, «Судьба человека»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рассказа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пишет просто и точно, используя короткие фразы и живую разговорную интонацию. Благодаря этому история Соколова звучит естественно и вызывает доверие у читателя.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бытовые детали и резкие контрасты: мирный дом и военная разруха, обычный человек и тяжёлое испытание. Такие сопоставления делают трагедию особенно ощутимой.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избегает лишнего пафоса, поэтому чувства героя выглядят не театральными, а настоящими. Сдержанный язык помогает глубже почувствовать боль, стойкость и человечность Соколова.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38597"/>
            <a:ext cx="347469" cy="2779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9941" y="1998544"/>
            <a:ext cx="268561" cy="3580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38597"/>
            <a:ext cx="347469" cy="2779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38597"/>
            <a:ext cx="347469" cy="2779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как образ народа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привык честно работать и не ищет лёгкой жизни. В его поведении чувствуется уважение к труду как к основе достойного существования.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выдерживает войну, плен и личные утраты, не позволяя горю сломать себя. Его сила проявляется в способности переносить боль без озлобления.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страшных потерь Соколов хранит память о близких. Его любовь к семье показывает, насколько важны для человека дом и родные люди.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долг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отступает от своего нравственного выбора и остаётся надёжным человеком. Он отвечает за тех, кто рядом, даже в самых трудных обстоятельствах.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Ваней раскрывает главную черту Соколова — способность жалеть и поддерживать другого. Именно сострадание возвращает ему смысл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судьбе Андрея Соколова по рассказу М.А. Шолохова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мирной жизни к новой ответственности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герой постоянно оказывается перед выбором: озлобиться или сохранить внутреннюю чистоту, замкнуться в горе или помочь тому, кто слабее. Именно это определяет его судьбу.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выбирает не месть и не отчаяние, а терпение, честность и милосердие. Даже в самых тяжёлых обстоятельствах он остаётся человеком, а не жертвой обстоятельств.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автор показывает, что истинная сила скрыта не в оружии и власти, а в характере. Внутреннее достоинство помогает пережить войну и не потерять себя.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выбора и человеческого достоинства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как личная история героя постепенно проходит через всё более тяжёлые испытания и лишь к финалу начинает подниматься.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спад связан с утратой сына, а рост в конце — с появлением Вани и возвращением смысла жизни через заботу.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Шолохов, «Судьба человека»; эмоциональная динамика по сюжету рассказа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рассказа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рассказе означает долгий путь героя через потери, войну и одиночество. Это не просто движение вперёд, а поиск смысла после пережитой беды.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связан с утраченной семьёй и прежним счастьем, которое уже нельзя вернуть. Весна, напротив, приносит надежду, обновление и возможность начать жизнь заново.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образы дороги, дома и весны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какой высокой ценой была достигнута Победа: за ней стоят разрушенные семьи, сиротство, утраты и долгий путь к новой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войну через судьбу одного человека, поэтому читатель воспринимает события не как далёкую историю, а как личную человеческую боль.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что подвиг бывает не только на поле боя. Сохранить достоинство, не ожесточиться и поддержать ребёнка — тоже нравственный подвиг.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«Судьба человека» остаётся важной для школьного чтения: она учит помнить войну и ценить человеческую стойкость, доброту и ответственность.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для памяти о Великой Отечественной войне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«Судьбы человека»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война может разрушить дом и отнять близких, но не способна уничтожить человечность. Соколов остаётся сильным благодаря достоинству, состраданию и любви.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2026-05-23T00:45:29Z</dcterms:created>
  <dcterms:modified xsi:type="dcterms:W3CDTF">2026-05-23T00:45:29Z</dcterms:modified>
</cp:coreProperties>
</file>