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Океания: материк, острова и океаны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тысячи островов и Тихий океан формируют природу, города и хозяйство региона.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регион и почему он особенный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лежат в Южном и Восточном полушариях между Индийским и Тихим океанами. Австралия — самый небольшой материк, а Океания — крупнейшее островное пространство. Изоляция дала миру множество эндемиков.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5841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 государство одновременно: здесь есть и большие пустыни, и плодородные районы у побережья. Такое сочетание природных зон сильно влияет на города, жизнь и хозяйство.
</a:t>
            </a:r>
            <a:endParaRPr lang="en-US" sz="1343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Меланезия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расположены к северо-востоку от Австралии. Рельеф и климат разнообразны, поэтому отличаются природные ландшафты и традиционные способы жизни местных общин.
</a:t>
            </a:r>
            <a:endParaRPr lang="en-US" sz="1303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Микронезия
</a:t>
            </a:r>
            <a:pPr algn="ctr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множество небольших островов в Тихом океане. Важными становятся море, рыболовство и морские маршруты, а населения на островах обычно немного.
</a:t>
            </a:r>
            <a:endParaRPr lang="en-US" sz="147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островов растянуты на огромные расстояния. Здесь особенно важны мореплавание и связи между островами, которые поддерживают обмен знаниями и товарами.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Австралии преобладают равнины, плато и обширные пустыни. Большая часть суши засушливая, поэтому воды не так много. Из-за этого внутренние районы редко заселены.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материка: равнины, плато и пустыни
</a:t>
            </a:r>
            <a:endParaRPr lang="en-US" sz="1531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тянется Большой Водораздельный хребет — основной горный массив материка. Самая высокая точка Австралии — гора Косцюшко, 2228 м. К побережьям тянутся города, где климат мягче и есть вода.
</a:t>
            </a:r>
            <a:endParaRPr lang="en-US" sz="143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высшая точка: Большой Водораздельный хребет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региона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влияние океана и чем влажнее воздух, тем мягче погода; на материке засушливость усиливается к центру.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(точные численные значения не задаются на диаграмме).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Океании теплые воды океана сглаживают сезонные колебания температуры.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 и эндемики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региона сохранила редкие виды животных и растений: многие из них больше нигде не встречаются. Поэтому изучать природу Австралии и островов особенно интересно.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эндемикам относятся кенгуру, коала, утконос, ехидна и птица киви. В Австралии много сумчатых, а в Новой Зеландии долго не было наземных хищников.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уязвимы: пожары, завезённые животные и разрушение мест обитания снижают их численность. Поэтому охрана природы — важная задача для всего региона.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849473"/>
            <a:ext cx="4048200" cy="2030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 территории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из школьных справочных материалов (точные значения могут отличаться в разных источниках).
</a:t>
            </a:r>
            <a:endParaRPr lang="en-US" sz="1261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различаются размерами, населением и основными занятиями: материковая часть крупнее, а многие островные государства компактны.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 территории и населению страны чаще расположены на материковой части, тогда как островные государства обычно меньше и по людям, и по площади.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 культура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жители Австралии — аборигены и жители островов Торресова пролива. В Новой Зеландии коренной народ — маори, и их культура по-своему связана с окружающим миром.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традиции опираются на опыт жизни с землёй и морем: есть устные предания, рассказы о происхождении, а также орнаменты, танцы и музыка, которые передают знания от старших к младшим.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сохраняются традиционные языки и священные места. Это помогает общинам поддерживать связь с историей, природой и собственными правилами уважения к окружающему миру.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выражается и в современности: люди продолжают создавать национальные произведения искусства, проводить праздники и сохранять обычаи, даже когда меняется повседневная жизнь.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заселяли Океанию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жителей и развитие поселений на основе историко-географической схемы этапов заселения.
</a:t>
            </a:r>
            <a:endParaRPr lang="en-US" sz="134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города и жизнь у побережья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Австралии — Сидней, Мельбурн, Брисбен и Перт. Большая часть населения живёт на побережье: там мягче климат, удобнее транспорт и больше рабочих мест.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материка заселены слабо из-за жары, засух и нехватки пресной воды. Переезжать в такие зоны людям сложнее, поэтому поселения чаще растут там, где есть ресурсы и связь с морем.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Австралии и Океании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природных ресурсов и моря делает отрасли взаимосвязанными: там, где есть условия для сырья и судоходства, формируются основные рабочие места и экспортные потоки.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географии; точные доли по отраслям не приводятся (условная шкала значимости).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добычи сырья, регион активно развивает переработку сельхозпродукции, а морская сфера поддерживает не только торговлю, но и занятость в портах и сервисах для туристов.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231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0881" y="1376750"/>
            <a:ext cx="573038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сырьё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относится к мировым лидерам по добыче железной руды. Основная часть объёмов обеспечивается промышленными районами в разных штатах, что поддерживает стабильный экспорт на внешние рынки.
</a:t>
            </a:r>
            <a:endParaRPr lang="en-US" sz="135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 энергосырьё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угля играет заметную роль в экономике. Сырьё отгружают через морские порты, а предприятия снабжают не только внутреннюю энергетику, но и поставки другим странам.
</a:t>
            </a:r>
            <a:endParaRPr lang="en-US" sz="1359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 и алюминиевое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 — важный компонент для производства алюминия. Австралия добывает их в крупных масштабах, поэтому сырьевой экспорт влияет на доходы бюджета и развитие металлургических цепочек.
</a:t>
            </a:r>
            <a:endParaRPr lang="en-US" sz="12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как экспортный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добывают и как стратегический, и как высоколиквидный экспортный ресурс. Добывающие компании обеспечивают рабочие места, а транспортировка идёт в основном морем через крупные портовые узлы.
</a:t>
            </a:r>
            <a:endParaRPr lang="en-US" sz="126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животноводство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центральных и южных районах Австралии распространены овцеводство и разведение крупного рогатого скота. Большие пастбища помогают получать мясо и шерсть, а хозяйства зависят от качества кормов.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известна пастбищным животноводством: здесь производят молоко, сыр и мясо. Условия для выпаса и развитая переработка позволяют выпускать продукцию для внутреннего спроса и экспорта.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влажных районах выращивают пшеницу и сахарный тростник, а также фрукты и виноград. Выбор культур связан с количеством осадков: чем больше воды, тем разнообразнее растениеводство.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расселение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климат, доступ к воде и размеры территорий сильнее всего определяют, где формируются крупные города и плотное население.
</a:t>
            </a:r>
            <a:endParaRPr lang="en-US" sz="147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для наглядности (без претензии на точные проценты). Точные доли зависят от способа подсчёта и состава «малых островов».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концентрация жителей приходится на Австралию, тогда как Новая Зеландия и особенно малые острова имеют куда более ограниченные площади и возможности для массового расселения.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как путь и ресурс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переходы на лодках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мореплаватели осваивали острова, перемещаясь между архипелагами на каноэ и лодках. Так появлялись первые постоянные поселения и налаживались обмены между группами островов.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и контактами
</a:t>
            </a:r>
            <a:pPr algn="l" indent="0" marL="0">
              <a:lnSpc>
                <a:spcPct val="100000"/>
              </a:lnSpc>
              <a:buNone/>
            </a:pPr>
            <a:r>
              <a:rPr lang="en-US" sz="6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океан стал «дорогой» для перевозки нужных вещей — от продовольствия до ремесленных изделий. Связи между островами поддерживали торговлю и помогали распространять знания и навыки.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экспедиции и современная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XVI–XVIII веках усилились европейские экспедиции, затем морские и воздушные маршруты стали регулярнее. Сегодня порты, рыболовство и перевозки остаются критичными, несмотря на большие расстояния и штормы.
</a:t>
            </a:r>
            <a:endParaRPr lang="en-US" sz="13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 региона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выгорающие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засушливые периоды в Австралии ухудшают условия для сельского хозяйства и повышают риск пожаров. Когда растительность высыхает, даже небольшая искра может привести к крупным возгораниям, а восстановление природы занимает годы.
</a:t>
            </a:r>
            <a:endParaRPr lang="en-US" sz="1491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и уязвимость атоллов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Океании опасность часто связана с тропическими штормами и циклонами, которые приносят сильный ветер и проливные дожди. Низкие атоллы особенно уязвимы: их суша почти на уровне моря, поэтому штормовые нагоны затрагивают жильё и пресную воду.
</a:t>
            </a:r>
            <a:endParaRPr lang="en-US" sz="1458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1413" y="1230400"/>
            <a:ext cx="3855824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Австралии, Новой Зеландии и островных стран
</a:t>
            </a:r>
            <a:endParaRPr lang="en-US" sz="2145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 и разнообразнее ресурсы, тем выше население и шире хозяйственный набор. Малые острова сильнее зависят от моря и услуг для туристов.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(порядковые характеристики без детальных статистических таблиц).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размеры территории и условия природы влияют на численность населения и структуру экономики.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природу Океании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мер охраны экосистем и редких видов, применяемых в регионе.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и современная жизнь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языков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используются сотни языков, особенно много их на островах Меланезии и в Папуа — Новой Гвинее. Языки помогают сохранять местные истории и знания о природе, морях и традициях.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 праздниках
</a:t>
            </a:r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 тесно связана с национальными праздниками, танцами и музыкой. Через выступления передаются смыслы старых легенд, а также укрепляются связи между поколениями и общинами.
</a:t>
            </a:r>
            <a:endParaRPr lang="en-US" sz="1262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искусство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дереву, узоры и орнаменты отражают местные представления о мире. Такие художественные формы часто становятся частью повседневности и поддерживают культурную идентичность.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цифровые технологии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растёт роль школ, университетов, научных проектов и транспорта. Всё больше услуг становится доступно с помощью цифровых технологий, что меняет способы общения и работы.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Океания: мир, сформированный изоляцией и морем
</a:t>
            </a:r>
            <a:pPr algn="ctr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объединяют материк, тысячи островов и огромные океанические пространства. Регион отличают изоляция, уникальная природа, богатые культуры и сильная зависимость от моря. Будущее опирается на охрану экосистем, воду и устойчивое развитие.
</a:t>
            </a:r>
            <a:endParaRPr lang="en-US" sz="397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2026-05-13T02:59:54Z</dcterms:created>
  <dcterms:modified xsi:type="dcterms:W3CDTF">2026-05-13T02:59:54Z</dcterms:modified>
</cp:coreProperties>
</file>