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языка: почему она важна в 10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делает английскую речь точной, связной и понятной.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грамматику изучают не как набор правил, а как инструмент общения: для диалогов, эссе, писем и анализа текста. Она помогает говорить и писать точнее, а также сравнивать английскую и русскую структуры.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школьном курсе английского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грамматика английского языка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17468" y="2125648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описывает, как изменяются слова: множественное число существительных, формы глаголов, степени сравнения прилагательных и местоимения. Именно она показывает, как слово меняет форму в зависимости от смысла.
</a:t>
            </a:r>
            <a:endParaRPr lang="en-US" sz="1247" dirty="0"/>
          </a:p>
        </p:txBody>
      </p:sp>
      <p:sp>
        <p:nvSpPr>
          <p:cNvPr id="10" name="Text 3"/>
          <p:cNvSpPr txBox="1"/>
          <p:nvPr/>
        </p:nvSpPr>
        <p:spPr>
          <a:xfrm>
            <a:off x="2223259" y="2912619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объясняет, как слова объединяются в словосочетания, придаточные части и предложения. Он отвечает за порядок слов, тип связи между элементами и грамматическую завершённость высказывания.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100826" y="3714785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порядок слов играет ключевую роль, потому что он часто передаёт грамматическое значение точнее, чем окончание. Ошибка в порядке может изменить вопрос, утверждение или акцент.
</a:t>
            </a:r>
            <a:endParaRPr lang="en-US" sz="1313" dirty="0"/>
          </a:p>
        </p:txBody>
      </p:sp>
      <p:sp>
        <p:nvSpPr>
          <p:cNvPr id="12" name="Text 5"/>
          <p:cNvSpPr txBox="1"/>
          <p:nvPr/>
        </p:nvSpPr>
        <p:spPr>
          <a:xfrm>
            <a:off x="5989192" y="452456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Артикли, предлоги, союзы и модальные глаголы не называют предметы сами по себе, но строят отношения между ними. Без этих элементов предложение теряет логическую и грамматическую ясность.
</a:t>
            </a:r>
            <a:endParaRPr lang="en-US" sz="1313" dirty="0"/>
          </a:p>
        </p:txBody>
      </p:sp>
      <p:sp>
        <p:nvSpPr>
          <p:cNvPr id="13" name="Text 6"/>
          <p:cNvSpPr txBox="1"/>
          <p:nvPr/>
        </p:nvSpPr>
        <p:spPr>
          <a:xfrm>
            <a:off x="7910133" y="5334334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соединяет форму и значение: она показывает время, условие, отношение говорящего и связь между частями текста. Поэтому она необходима не только для правил, но и для понимания смысла.
</a:t>
            </a:r>
            <a:endParaRPr lang="en-US" sz="13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языковой структуры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4105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звука к слову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начинается со звуков и букв, затем переходит к морфемам и словам. На этом уровне формируются значения, а грамматические элементы помогают распознавать форму и функцию каждого слова.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73690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слова к фразе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объединяются в словосочетания и создают первые отношения между предметами, признаками и действиями. Здесь особенно заметны согласование, порядок слов и выбор предлогов.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132752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фразы к предложению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оформляет законченную мысль и связывает подлежащее со сказуемым. Именно на этом уровне грамматика помогает различать утверждение, вопрос, побуждение и условный смысл.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528601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предложения к 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грамматика обеспечивает связность: местоимения, союзы, времена и повторы формируют логическую цепочку. Благодаря этому отдельные предложения превращаются в цельное сообщение.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9924450" y="2406650"/>
            <a:ext cx="2026250" cy="164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как связующее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уровень добавляет новое коммуникативное значение. Грамматика соединяет эти уровни в понятную систему, в которой форма поддерживает смысл и делает высказывание точным.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19974"/>
            <a:ext cx="7101300" cy="30180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речи в английском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части речи называют предметы и действия, а какие помогают строить грамматические связи и отношения.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Содержательные части речи называют смысл, а служебные — организуют отношения между словами и частями предложения.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темы чаще всего встречаются в чтении, письме и устных ответах.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времена и аспект; артикли тоже требуют особого внимания, особенно у русскоязычных учащихся.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тем по грамматике английского языка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грамматические категории важнее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Существительные, артикли и число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обозначают людей, предметы, места и абстрактные понятия: student, city, happiness, information. Они создают основу смысла, на которую затем опираются другие части речи.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 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существительных в английском языке имеют формы singular и plural: book/books, city/cities, child/children. Категория числа помогает точно показать количество и избежать двусмысленности.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артиклей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a/an и the уточняют, идёт ли речь о неопределённом или конкретном предмете. Различие между a book и the book меняет смысл высказывания.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advice, water и furniture обычно не образуют обычное множественное число. Их употребление требует особого внимания, потому что в английском они подчиняются иным правилам, чем в русском.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23" y="2293800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3117" y="2293800"/>
            <a:ext cx="363825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35470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35470"/>
            <a:ext cx="502200" cy="40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 наречия в описании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характеризуют существительные и обычно стоят перед ними или после связки: a difficult task, the task is difficult. Они делают описание точным и выразительным.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действия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уточняют глаголы, прилагательные и другие наречия: speak clearly, very interesting, extremely quickly. Они показывают способ действия, степень и интенсивность.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помогают сопоставлять людей, предметы и ситуации: big — bigger — the biggest. В школьной практике это одна из самых нужных моделей для устной и письменной речи.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точное описание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more careful и the most careful важны для длинных прилагательных. Они позволяют строить более естественные высказывания, когда сравнение требует не только смысла, но и грамматической точности.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текст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 наречия делают ответы и сочинения богаче, если используются уместно. Важно не перегружать текст, а выбирать форму, которая действительно усиливает характеристику или сравнение.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правильное время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значении времени, типа действия и сигнальных слов.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и аспект в английском глаголе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показывает привычки, регулярные действия и общие факты. Оно особенно важно, когда нужно говорить о распорядке дня, постоянных состояниях и повторяющихся событиях.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описывает действие, происходящее сейчас или в ограниченный период времени. Она помогает показать процесс, который ещё не завершён, и делает речь более точной.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связывает прошлое с настоящим результатом. Оно важно, когда действие уже произошло, но его результат, опыт или актуальность сохраняются в момент речи.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обозначает завершённое действие в прошлом и обычно связана с конкретным временем. В 10 классе особенно важно отличать её от форм, которые подчеркивают связь с настоящим.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146036"/>
            <a:ext cx="6463500" cy="36975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форму, структуру, основное употребление и пример для шести времён, которые чаще всего встречаются в 10 классе.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времени зависит не только от момента, но и от характера действия: привычка, процесс, результат или завершённость.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школьная грамматика английского языка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базовых времён английского языка в школьной практике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выражают модальные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показывают отношение говорящего к действию: возможность, необходимость, совет, вероятность или вежливую просьбу. Они помогают точнее передать намерение без лишних слов.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обозначает способность или разрешение, must — строгую обязанность, should — совет, а may и might — возможность. Эти формы особенно важны в устной речи и письменных ответах.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модального глагола используется инфинитив без to: She can swim, We must finish, You should study. Такая модель стабильна и почти не меняется по лицам.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модальные глаголы встречаются в просьбах, правилах, предположениях и гипотетических высказываниях. Их нужно распознавать по смыслу, а не только по форме.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Modal verbs and meanings of obligation, ability, and possibility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показана логика усложнения: от общих закономерностей к маловероятным и нереальным ситуациям в настоящем или прошлом.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номер условного предложения, тем дальше ситуация от реальности и тем сложнее временная связь между условием и результатом.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8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языка; учебная классификация условных предложений
</a:t>
            </a:r>
            <a:endParaRPr lang="en-US" sz="1185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условных предложений в английском языке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93" y="20035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в английском языке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на результате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залог нужен, когда важно само действие или его результат, а не тот, кто его выполняет. Поэтому предложение звучит более нейтрально и объективно.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 — be + Past Participle. Она остаётся узнаваемой в разных временах: The letter was written, The bridge is being repaired, The homework has been checked.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часто встречается в новостях, научных описаниях, инструкциях и официальных текстах. В этих жанрах исполнитель действия может быть неизвестен или несущественен.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активного и пассивного залога помогает увидеть, как меняется акцент внутри предложения. Это особенно полезно при анализе письменных работ и преобразовании фраз.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грамматические ошибки русскоязычных учащихся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повторяющиеся ошибки, которые часто встречаются в письменных работах и устных ответах, а также их корректные варианты и причины.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 различиями между английской и русской грамматикой: артиклями, порядком слов, формой глагола и выбором предлога.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типичные ошибки русскоязычных изучающих английский язык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 стиль предложения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 точная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мысль может быть выражена нейтрально или более выразительно. Простое предложение понятно сразу, но более сложная конструкция делает текст точнее и гибче.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залога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залог звучит прямее, а пассивный — более официально и сдержанно. Поэтому выбор формы зависит не только от смысла, но и от жанра текста.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выразительности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Инверсия, вводные слова и сложные придаточные предложения позволяют выделить важную информацию. Такие средства особенно полезны в эссе, докладах и презентациях.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 формальность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влияет не только на правильность, но и на стиль: одно предложение может звучать разговорно, академично или официально в зависимости от выбранной структуры.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английского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школьном разборе предложения: от грамматической основы до пунктуации и написания.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чтении, письме, говорении и тестах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анализ помогает распознавать структуру предложения, связи между частями текста и местоименные отсылки. Благодаря этому смысл читаемого текста понимается быстрее и точнее.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работах грамматика обеспечивает связность, логичность и ясность мысли. Она особенно важна в эссе, электронных письмах и коротких текстах, где ошибки сразу заметны.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грамматика помогает строить ответы без пауз и смысловых сбоев. Чем лучше освоены формы, тем увереннее звучат диалоги и монологические высказывания.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грамматику проверяют через пропуски, преобразование предложений, завершение фраз, исправление ошибок и перефразирование текста. Эти форматы требуют не только знания правил, но и внимания к смыслу.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влияет не только на оценку, но и на качество мышления: учащийся учится сопоставлять формы, замечать закономерности и выбирать структуру по смыслу.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заметен в письменных заданиях и экзаменах, где точность формы сразу отражается на результате и понятности высказывания.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практики изучения английского языка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грамматика развивает у учащихся 10 класса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как опора точного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делает английскую речь точной, гибкой и понятной. Она связывает слова в осмысленные конструкции, помогает читать, писать, говорить и уверенно справляться с заданиями в 10 классе.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2026-05-31T16:14:50Z</dcterms:created>
  <dcterms:modified xsi:type="dcterms:W3CDTF">2026-05-31T16:14:50Z</dcterms:modified>
</cp:coreProperties>
</file>