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группы предметов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быстро, точно и без лишних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сравнить группу предметов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предметов — это несколько вещей, которые можно посчитать вместе. Сравнение показывает, где их больше, меньше или столько же. Так легко сравнивать яблоки, карандаши, кубики и многое другое.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количеству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в двух группах поровну, получается одинаковое количество. Тогда можно сказать: столько же или поровну. Это самый простой и удобный ответ.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быстро увидеть разницу без долгих вычислений. Достаточно внимательно посмотреть, посчитать и назвать результат коротко и точно.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сосчитать предметы в каждой группе. Если в одной группе 4 яблока, а в другой 6 груш, то груш больше, а яблок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помогают сравнить группы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становится понятным, если соединять предметы по одному: один из первой группы и один из второй. Такие соединения называют парами. Когда пары закончились, сразу видно, где предметов больше.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соединения в одной группе остались лишние предметы, значит их там больше. Если предметы закончились раньше, значит их меньше. Пары помогают не запутаться и проверить ответ глазами.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две группы предметов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сравнения количества предметов в двух группах.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для ответа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больше в одной группе, так и говорят: больше. Это слово помогает назвать результат коротко и без лишних объяснений.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меньше, используют слово меньше. Оно сразу показывает, что в группе не хватает предметов по сравнению с другой группой.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количество одинаковое, говорят столько же или поровну. Эти слова означают, что обе группы равны по числу предметов.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удобно говорить одинаково. Все эти слова нужны, чтобы отвечать точно, спокойно и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размеру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можно сравнивать не только по числу, но и по размеру. Например, один мяч может быть большим, а другой — маленьким.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сравнении важно смотреть именно на величину предмета. Количество вещей при этом не меняется, потому что сравнивают не сколько, а какой размер.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помогает заметить различия даже без счёта. Это удобно, когда нужно быстро определить, какой предмет больше, а какой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длине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какой предмет длиннее, а какой короче. Так сравнивают карандаши, ленты, палочки, линии и даже дорожки на рисунке. Главное — смотреть внимательно, а не наугад.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честным, предметы кладут рядом. Тогда сразу видно, где длина больше, а где меньше. Рядом — значит без хитростей и сюрпризов.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массе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предметов удобно проверять на весах. Так видно, какой предмет тяжелее, а какой легче, даже если они выглядят почти одинаково.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почувствовать руками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аккуратно берут в руки и сравнивают на ощупь. Это помогает заметить разницу в массе, но нужно держать предметы осторожно.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 — не одно и то же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предмет не всегда тяжелее маленького. Два предмета могут быть одинаковыми по размеру, но разными по массе, и это важно 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расположению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можно сравнивать по тому, где они находятся. Они бывают выше и ниже, левее и правее, ближе и дальше друг от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точно описывать место предмета на картинке или на столе. Это особенно полезно, когда предметов много и легко перепутаться.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тоже может быть признаком сравнения. Иногда важно не сколько предметов, а где именно они находятся.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внимательно: три полезные привычки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по одному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много, легко сбиться, если торопиться. Считай каждый предмет отдельно и двигайся по ряду спокойно. Тогда ни один карандаш не «спрячется», а ответ получится точным и понятным.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перескакивай глазами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предметы по порядку: слева направо или сверху вниз. Так взгляд не возвращается к уже посчитанному предмету. Счёт становится аккуратным, как ровная дорожка из шагов.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беспорядочные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кубики, пуговицы или картинки лежат вразброс, ошибиться проще. Сначала можно разложить их аккуратнее, а потом считать. Так легче не пропустить предмет и не посчитать один дважды.
</a:t>
            </a:r>
            <a:endParaRPr lang="en-US" sz="10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сравнения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убедиться, что группы сравнили правильно и ничего не пропустили.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сравнение встречается каждый день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сравнить ложки, тарелки и чашки. Сразу видно, чего хватает всем, а чего не достаёт для обеда. Это помогает быстро накрыть стол без лишней суеты.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легко сравнить карандаши, ручки и тетради. Если чего-то меньше, это сразу заметно. Такое сравнение учит быть готовым к работе и собирать нужные вещи заранее.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кубиками и фишками сравнение превращается в интересное задание. Можно быстро найти, где предметов больше, а где меньше. Игра помогает считать почти незаметно, будто сама собой.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с картинками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удобно сравнивать группы игрушек, яблок или зверят. Ребёнок учится замечать порядок и находить лишний предмет. Это тренирует внимательность лучше любого «смотри внимательно».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и недостающий предмет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больше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сравнения в одной группе остался предмет без пары, значит предметов больше. Такой предмет называют лишним. Это помогает сразу увидеть разницу между группами и не путаться в счёте.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меньше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 не хватило, значит в группе чего-то недостаёт. Один предмет можно добавить, чтобы сравнение стало ровным. Так легко понять, чего именно не хватает, и исправить набор.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нужно по одному признаку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реши, что именно сравниваешь: количество, длину, массу или размер. Один и тот же предмет может быть большим, но лёгким, поэтому признак должен быть только один.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сравниваешь по количеству, смотри только на число предметов. Красота, цвет и форма в этот момент не помогают. Главное — не отвлекаться на лишние признаки.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сравниваешь по длине, нужны рядом положенные предметы. Тогда видно, какой предмет длиннее, а какой короче. По размеру, массе и месту на картинке правила будут свои.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ответ получается тогда, когда выбранный признак не смешивают с другим. Так сравнение становится честным и понятным. И никакой путаницы: большой не значит тяжёлый, а длинный не значит больше по количеству.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пропустить предмет или смотреть только на часть группы. Тогда ответ становится неверным, даже если сначала кажется правильным. Аккуратный взгляд и спокойный счёт помогают не спешить.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сравнивать сразу всё: и цвет, и размер, и количество. Но так легко запутаться. Сначала выбирают один признак, а потом уже делают вывод.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считает предмет и случайно возвращается к нему ещё раз. Тогда число получается больше настоящего. Чтобы этого не было, удобно двигаться по порядку и отмечать уже посчитанное.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группы предметов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сравнить группы без ошибок и проверить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на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тренировать с кубиками, пуговицами и фишками. Ребёнок раскладывает предметы, соединяет их парами и быстро видит, где больше, где меньше и где поровну.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задания с картинками: надо найти лишний предмет или заметить, чего не хватает. Такая игра делает счёт живым и помогает учиться без скуки, почти как маленькое математическое расследование.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умение сравнивать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развивает внимательность: нужно заметить каждый предмет и не перепутать его с другим. Это полезно и на уроке, и в игре, и дома.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аккуратности, потому что верный ответ появляется только при спокойном счёте и точном сопоставлении. Здесь торопиться не стоит — математика любит порядок.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проверять себя. Ребёнок может пересчитать ещё раз, найти ошибку и исправить её сам. Это важный шаг к самостоятельной работе.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умение становится основой для дальнейшего счёта и решения задач. Чем лучше ребёнок сравнивает группы предметов, тем увереннее он справляется с более сложными заданиями.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— значит замечать точно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группы предметов можно сравнивать по разным признакам, но важно выбирать только один. Тогда ответ получается ясным: больше, меньше или столько же.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2026-05-20T14:59:53Z</dcterms:created>
  <dcterms:modified xsi:type="dcterms:W3CDTF">2026-05-20T14:59:53Z</dcterms:modified>
</cp:coreProperties>
</file>