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характеристики популяции: ключевые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популяций раскрывает механизмы выживания и эволюции видов.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возникло благодаря В.И. Вернадскому в 1920-х годах. Последующие работы Лотки, Перла и Гаазе заложили теоретическую базу современного направления и выдвинули популяцию как ключевой объект биологических и экологических исследований.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популяций в экологии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совокупность особей одного вида, обитающих на ограниченной территории и способных к свободному скрещиванию между собой, образуя единую генетическую систему.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обладает общим генофондом, который передается из поколения в поколение, и имеет внутреннюю структуру, учитывающую разные возрастные и половые группы.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автономному существованию позволяет популяции сохраняться и развиваться даже при изменениях внешних условий среды на протяжении длительного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 в экологии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40-50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серых волков насчитывается в России, демонстрируя значимость контроля за их численностью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природы РФ,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отражает общее состояние и способность к развитию популяции. Например, в Подмосковье миллионы берёз формируют мощную древесную популяцию со своей экологической ролью.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птиц на ограниченной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массивах дрозды образуют до 10-12 пар на гектар, что сопровождается интенсивной конкуренцией за пищу и места гнездования, влияя на социальное поведение.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численность оленей на больших площадях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лесах олени распределены неравномерно — 3-5 особей на 1000 гектаров, что снижает конкуренцию и способствует устойчивому расселению.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плотности для генетического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может привести к внутреннему скрещиванию, снижающему генетическую вариабельность, тогда как низкая плотность повышает риск изоляции и уязвимости.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популяции: влияние среды и вида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популяции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бывает случайным, равномерным или агрегированным — каждая форма обусловлена взаимодействием биологии вида и особенностями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часто формируются пятна произрастания, связанные с локальными условиями почвы и влаги, определяющие группировки индивидуумов.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склонны группироваться около источников пищи и воды, что обеспечивает эффективное использование ресурсов и защиту от хищников.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пирамида быстрорастущей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база возрастной пирамиды свидетельствует о большом количестве молодняка, что ведёт к высокой рождаемости и возможному быстрому росту численности.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возрастная структура и её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сбалансированной пирамиде все возрастные группы представлены равномерно, что характеризует устойчивую популяцию с постоянным уровнем воспроизводства и смертности.
</a:t>
            </a:r>
            <a:endParaRPr lang="en-US" sz="1262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популяций и её экологическое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модели пирамид отражают адаптации видов к их экологическим нишам и уровню смертности по возрастам.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пирамиды определяют демографический потенциал и позволяют прогнозировать рост или спад популяций.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экологии и эволюции РАН,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возрастных пирамид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в большинстве млекопитающих близко к 1:1, что обеспечивает оптимальные условия для воспроизводства и поддержания численности.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птиц и рыб половая структура может изменяться с возрастом или под влиянием факторов окружающей среды, меняя баланс самцов и самок.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влияет на эффективность размножения, а дисбаланс может привести к снижению численности или изменению стратегии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популяции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4866"/>
            <a:ext cx="3848986" cy="1538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важнейшие показатели для оценки адаптационных стратегий и динамики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различия в биологических свойствах и жизненных стратегиях среди видов, что влияет на их выживаемость и взаимодействие с окружением.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экологии РАН,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популяций разных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описывает количество новорожденных особей за фиксированный период, отражая репродуктивный потенциал популяции и её способность к пополнению в условиях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Физиологическая рождаемость характеризует максимальный репродуктивный потенциал вида, в то время как фактическая рождаемость зависит от реальных условий и ограничений окружающей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мышей показывает высокую плодовитость: при отсутствии природных ограничений одна пара может произвести до тысячи потомков за год, что демонстрирует биологический потенциал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плодовитость: виды и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смертность наблюдается при оптимальных условиях без внешних стрессовых факторов и отражает естественную смертность от старения и базовых биологических причин.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смертность формируется под влиянием реальных условий, включая хищничество, заболевания, конкуренцию и неблагоприятные факторы окружающей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смертности у молодняка характерен для многих видов, например, до 80% мальков рыб гибнет в первые недели жизни из-за уязвимости и хищнического давления.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причин и уровней смертности важно для понимания популяционной динамики и разработки мер по сохранению видов и поддержанию устойчивых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Смертность: биологические и экологические факторы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возможен при изобилии ресурсов, тогда как логистический учитывает ограничения среды, что ведёт к стабилизации численности на уровне ёмкости.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прогнозировать развитие популяций, важны для управления биоресурсами и оценки влияния изменений окружающей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популяционной экологии,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численности: экспоненциальный и логистический рост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факторы, такие как температура и доступность воды, напрямую влияют на выживание и размножение видов, определяя пределы их распространения и насыщенность.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конкуренцию за ресурсы, хищничество и болезни, существенно изменяющие численность и структуру популяций в природных сообществах.
</a:t>
            </a:r>
            <a:endParaRPr lang="en-US" sz="1522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численность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Субпопуляции — это частично изолированные группы организмов внутри общей популяции, различающиеся генетически и экологически в пределах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Метапопуляция объединяет несколько субпопуляций, которые периодически обмениваются особями, что поддерживает устойчивость и генетическое разнообразие.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субпопуляций способствует развитию локальных адаптаций и может влиять на процесс видообразования.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метапопуляции служат тритоны в лесных прудах средней полосы России, где связь между субпопуляциями обеспечивается миграцией особей.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структуры: субпопуляции и метапопуляции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внутренних и внешних факторов на этапы развития популяции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популяции: основные этапы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численности леммингов в тундре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Лемминги демонстрируют резкие сезонные изменения численности, связанные с изменениями климата и доступностью пищи. Периоды размножения сменяются массовыми вспышками и спадом популяции.
</a:t>
            </a:r>
            <a:endParaRPr lang="en-US" sz="1128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охоты и вырубки леса на популяцию лосей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факторы, такие как охота и уничтожение среды обитания, приводят к значительному сокращению численности лосей, нарушая стабильность экосистемы и снижая биоразнообразие.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 антропогенные изменения структуры популяций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Учётные маршруты позволяют систематически фиксировать численность и поведение животных в природе с минимальным вмешательством.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Мечение и повторный отлов обеспечивают данные о движении, выживаемости и воспроизводстве индивидуумов в популяциях.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определять генетическое разнообразие, происхождение и взаимосвязи между субпопуляциями.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математическое моделирование используются для оценки распределения видов и прогнозирования динамики популяций.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популяций в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популяционных исследований для экологии и хозяйства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критично для сохранения редких видов, возможности их восстановления и предотвращения исчезновения в природных экосистемах.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популяциях позволяют эффективно управлять охотничьими, рыболовными ресурсами и восстанавливать лесные массивы на основе биоразнообразия.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способствует предупреждению вспышек вредителей и внедрению устойчивых стратегий землепользования в агросфере.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подхода к изучению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анализ структуры, численности и динамики популяций позволяет управлять природными ресурсами и поддерживать устойчивость экосистем в условиях антропогенных изменений.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2026-05-10T00:10:46Z</dcterms:created>
  <dcterms:modified xsi:type="dcterms:W3CDTF">2026-05-10T00:10:46Z</dcterms:modified>
</cp:coreProperties>
</file>