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2400" y="701866"/>
            <a:ext cx="3939600" cy="3381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1294400"/>
            <a:ext cx="2870700" cy="288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дыхание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растений — ключевой процесс для энергии и жизни клеток.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2106" y="4516678"/>
            <a:ext cx="3623154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XVIII века учёные исследовали, как растения дышат. Обнаружение митохондрий в XIX веке объяснило клетки. К концу XX века доказана универсальность дыхания в растениях и его роль в обмене энергии.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становление знаний о дыхании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растений — это процесс поглощения кислорода клетками для окисления органических веществ и получения энергии.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непрерывный процесс происходит во всех органах растений и обеспечивает необходимые ресурсы для жизнедеятельности клеток.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дыхание у растений?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 растениях происходит в каждой живой клетке, в то время как у животных — в специализированных органах, например лёгких.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получают кислород из воздуха и воды через листья, стебли и корни, используя разные пути поступления.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Энергозатраты растений на дыхание ниже, поскольку растения ведут неподвижный образ жизни и не нуждаются в быстрой мышечной активности.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Растительное дыхание отличается длительным и постоянным характером, адаптируясь к условиям окружающей среды и стадии развития растения.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дыхания растений и животных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клетки поглощают кислород из окружающей среды, необходимый для последующих химических реакций.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окисление глюкозы с выделением углекислого газа, воды и образованием энергии в форме АТФ, которая питает клеточные процессы.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процесса дыхания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отображение процесса дыхания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учёные биологические исследования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дыхание наблюдается в молодых тканях листьев и корней, где растущие клетки нуждаются в большом количестве энергии.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в каждой живой клетке выполняют роль энергетических станций, обеспечивая синтез АТФ.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кислорода к корням зависит от структуры почвы и её аэрации; при недостатке кислорода дыхание замедляется.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дыхание у растений?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24"/>
            <a:ext cx="3331914" cy="27559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митохондрий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это клеточные органоиды с двойной мембраной, где происходит окисление глюкозы и синтез АТФ. Они обеспечивают энергетический обмен на молекулярном уровне.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29466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жизнедеятельности растения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работа митохондрий гарантирует достаточное снабжение энергии для роста и защиты растения. Нарушения вызывают слабость и болезни.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и их роль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05660" y="927073"/>
            <a:ext cx="3377807" cy="1793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C₆H₁₂O₆ + 6O₂ → 6CO₂ + 6H₂O +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химическое равенство отражает основные реакции клеточного дыхания в растениях.
</a:t>
            </a:r>
            <a:endParaRPr lang="en-US" sz="2962" dirty="0"/>
          </a:p>
        </p:txBody>
      </p:sp>
      <p:sp>
        <p:nvSpPr>
          <p:cNvPr id="4" name="Text 1"/>
          <p:cNvSpPr txBox="1"/>
          <p:nvPr/>
        </p:nvSpPr>
        <p:spPr>
          <a:xfrm>
            <a:off x="705661" y="3566160"/>
            <a:ext cx="3754336" cy="929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растений, учебник для средней школы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4827891" y="1057521"/>
            <a:ext cx="3271360" cy="15558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реакции глюкоза и кислород преобразуются в углекислый газ, воду и энергию, необходимую для жизнедеятельности клеток.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641626" y="4678984"/>
            <a:ext cx="1311900" cy="2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266981"/>
            <a:ext cx="3848986" cy="16811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и взаимосвязь процессов фотосинтеза и дыхания у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взаимодополняют друг друга, обеспечивая жизненный цикл и энергетический баланс растений.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6 класса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и дыхания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дышат постоянно — и в светлое время, и ночью, обеспечивая клетки энергией независимо от освещения.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фотосинтез частично скрывает дыхание, так как растения активно поглощают углекислый газ для создания пищи.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Ночью, когда фотосинтез не происходит, дыхание проявляется ярче — выделяется больше углекислого газа, чем поглощается.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можно наблюдать экспериментационно, следя за изменением состава воздуха в закрытых контейнерах с растениями.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в темное и светлое время суток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269" y="2664798"/>
            <a:ext cx="4019570" cy="18527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668" y="2664798"/>
            <a:ext cx="4019570" cy="185277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2613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у водных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растения дышат через всю поверхность тела, так как газообразные вещества растворены в воде, проникая через клеточные стенки. Такая адаптация обеспечивает им необходимый обмен газов даже под водой.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20508" y="1663941"/>
            <a:ext cx="3931249" cy="93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дыхания наземных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растения используют устьица на листьях и чечевички на стеблях для газообмена. Эти структуры регулируют доступ кислорода и удаление углекислого газа, что помогает адаптироваться к различным условиям среды.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дыхания у водных и наземных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активность дыхания происходит в диапазоне 25-30°C, что соответствует оптимальным условиям для ферментативных реакций.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повышении температуры выше 35°C ферменты начинают разрушаться, что резко снижает скорость дыхания и угнетает жизнедеятельность.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экспериментальных исследований биоэнергетики растений, 2021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на интенсивность дыхания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в тканях замедляет дыхание, так как нарушается транспорт веществ и клетки теряют способность к активному обмену веществ.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нехватке кислорода, например в переувлажнённой почве, дыхание ухудшается, возникает кислородный голод, что ведет к повреждению корней и снижению роста.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влажности и кислорода на дыхание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прорастания семян дыхание интенсивно, поскольку клеткам требуется энергия для начала роста и активации метаболических процессов.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вегетативного роста, особенно в весенний период, дыхание усиливается для поддержания формирования новых листьев и тканей.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фазу покоя и зрелости дыхательная активность снижается, поскольку энергетические потребности уменьшаются и растительные процессы замедляются.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дыхания в разные этапы развития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газа в герметичной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растений в плотно закрытых сосудах с индикаторами кислорода и углекислого газа позволяет измерять изменения концентраций и оценивать интенсивность дыхания.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датчиков и индикаторов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эксперименты включают применение оптических датчиков и химических реактивов, регистрирующих газовый состав, что повышает точность и наглядность исследований.
</a:t>
            </a:r>
            <a:endParaRPr lang="en-US" sz="1381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дыхания растений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023" y="2013314"/>
            <a:ext cx="305255" cy="305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9427" y="2013314"/>
            <a:ext cx="267098" cy="305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9041" y="2013314"/>
            <a:ext cx="305255" cy="30525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556410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роста и урожайности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энергию для развития растений, что напрямую влияет на качество и количество продукции сельского хозяйства.
</a:t>
            </a:r>
            <a:endParaRPr lang="en-US" sz="1317" dirty="0"/>
          </a:p>
        </p:txBody>
      </p:sp>
      <p:sp>
        <p:nvSpPr>
          <p:cNvPr id="13" name="Text 2"/>
          <p:cNvSpPr txBox="1"/>
          <p:nvPr/>
        </p:nvSpPr>
        <p:spPr>
          <a:xfrm>
            <a:off x="3373736" y="2500465"/>
            <a:ext cx="2221052" cy="9564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дыхание способствует здоровью лесов и лугов, поддерживая биоразнообразие и стабильность природных условий.
</a:t>
            </a:r>
            <a:endParaRPr lang="en-US" sz="1369" dirty="0"/>
          </a:p>
        </p:txBody>
      </p:sp>
      <p:sp>
        <p:nvSpPr>
          <p:cNvPr id="14" name="Text 3"/>
          <p:cNvSpPr txBox="1"/>
          <p:nvPr/>
        </p:nvSpPr>
        <p:spPr>
          <a:xfrm>
            <a:off x="6192428" y="2500464"/>
            <a:ext cx="2221052" cy="956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ухода за растениями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дыхании позволяют выбирать лучшие условия для выращивания, улучшая уход и создавая благоприятную среду в комнатном цветоводстве.
</a:t>
            </a:r>
            <a:endParaRPr lang="en-US" sz="1168" dirty="0"/>
          </a:p>
        </p:txBody>
      </p:sp>
      <p:sp>
        <p:nvSpPr>
          <p:cNvPr id="15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дыхания растений для человека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Загрязняющие вещества уменьшают доступ кислорода к клеткам растений, вызывая стресс и ослабление жизненных функций.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 ухудшению дыхания приводит замедление роста, увядание и снижение продуктивности растений, что особенно заметно в городских условиях.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процесс дыхания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рыхление почвы улучшает доступ кислорода к корням и способствует нормальному газообмену в корневой зоне.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уровня загрязнения воздуха и посадка растений в хорошо проветриваемых местах помогают поддерживать оптимальный процесс дыхания.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Умеренный полив предотвращает переувлажнение, препятствующее дыханию корней и вызывающее кислородное голодание.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помочь растениям лучше дышать?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1748" y="1"/>
            <a:ext cx="474166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5350" y="1666875"/>
            <a:ext cx="4749000" cy="19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дыхания для здоровья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 растения энергией для жизнедеятельности и помогает им адаптироваться к окружающей среде, поддерживая устойчивость и развитие экосистем.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2026-05-08T16:36:17Z</dcterms:created>
  <dcterms:modified xsi:type="dcterms:W3CDTF">2026-05-08T16:36:17Z</dcterms:modified>
</cp:coreProperties>
</file>